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A4DA0-1ABD-4AB2-B6A2-508371DEE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771AF-5F80-494C-A3FF-6DBFA7449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732B1-8B12-47F1-907C-696F16EA8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3F102-E2E3-4E35-B60B-87FE274C5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F14CD4-501F-48BE-ABAF-A19ED8E27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A23F71-1F9D-457E-9B2D-1F8D9945F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CEA797-06F2-453D-856F-43CC00E3C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956D2-2E69-49C9-956E-CB187C80C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6F322-A40F-45B6-8F18-9111646DB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7CBD9-B5E1-4788-8FFD-F415C65C0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B49AB-6092-4D44-A368-2A24CB96C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65141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合同法的环境保护和保护合同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环境保护在合同法中的体现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保护合同的类型与内容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保护合同的履行与监管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保护合同争议解决机制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合同法是调整平等主体之间的交易关系的法律，它主要规定合同的订立、合同的效力、合同的履行、变更、转让、终止、违反合同的责任等各类规则。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维护社会经济秩序，促进社会主义现代化建设；保护合同当事人的合法权益，维护社会公平正义。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94" r="240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73" r="1897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10" r="1571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48" r="168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149" r="2014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合同当事人的法律地位平等，一方不得将自己的意志强加给另一方。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当事人依法享有自愿订立合同的权利，任何单位和个人不得非法干预。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当事人应当遵循公平原则确定各方的权利和义务。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当事人行使权利、履行义务应当遵循诚实信用原则。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自愿原则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诚实信用原则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促进环境保护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合同法可以通过规定合同双方当事人在环境保护方面的权利和义务，促进环境保护事业的发展。例如，在合同中约定环境保护的条款，明确双方的责任和义务，可以推动企业和个人更加重视环境保护。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规范环保市场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环保市场是一个新兴市场，需要合同法规范其市场秩序。通过合同法规范环保市场主体的行为，明确各方的权利和义务，可以保障环保市场的公平竞争和可持续发展。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强化法律责任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对于违反环保法律法规的行为，可以通过合同法追究其法律责任。例如，在合同中约定违反环保法律法规的违约责任，可以强化企业和个人的环保意识，促使其自觉遵守环保法律法规。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合同法与环境保护的关系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环境保护在合同法中的体现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设定环境保护的期限和方式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规定环境保护条款的有效期限以及采取何种方式进行环境保护。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明确环境保护的对象和目标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在合同中明确需要保护的环境要素和所要达到的环境保护标准。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规定环境保护的责任和义务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明确合同双方在环境保护方面的责任和义务，如污染防治、资源节约等。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环境保护条款的设定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合同双方应按照约定的环保条款，积极履行各自的环保义务，确保合同目标的实现。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履行环保义务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加强环保监管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接受环保部门监管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通过建立完善的环保监管机制，对合同双方的环保义务履行情况进行监督和检查。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合同双方应接受环保部门的监管和指导，确保环保条款的落实和执行。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环保义务的履行与监管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当合同一方违反环保条款时，应承担相应的违约责任，包括支付违约金、赔偿损失等。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违反环保条款的行为可能触犯相关行政法规，受到行政处罚，如罚款、责令停产等。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行政责任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严重违反环保条款并造成重大环境污染或生态破坏的行为，可能构成犯罪，依法追究刑事责任。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违反环保条款的法律责任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保护合同的类型与内容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78" b="234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生态保护合同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生态补偿合同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通过约定生态补偿方式、标准等，促进生态保护与恢复。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生态保护合作协议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明确各方在生态保护中的权利与义务，共同推进生态保护工作。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生态修复合同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针对受损生态系统，约定修复目标、措施及验收标准等。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污染治理设施运营合同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明确污染治理设施的建设、运营、维护等要求及费用承担。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环境应急处理合同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针对突发环境事件，约定应急处理措施、费用承担及责任追究等。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污染物排放控制合同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约定污染物排放的种类、数量、浓度等控制指标及违约责任。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污染防治合同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https://d.book118.com/867065141036006041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2024-09-13T23:17:00.381</cp:lastPrinted>
  <dcterms:created xsi:type="dcterms:W3CDTF">2024-09-13T15:17:00Z</dcterms:created>
  <dcterms:modified xsi:type="dcterms:W3CDTF">2024-09-13T15:17:02Z</dcterms:modified>
</cp:coreProperties>
</file>