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B8F017-2129-4BEB-AABF-B1B245247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CCEF5-785B-4363-ABF1-301F588FE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630A26-9872-4B4F-853D-5CE930708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A1E559-391C-4AF2-8898-60A909AE1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072B32-D264-4D5C-BE2B-9545941A64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F1D03F-86B0-4CCE-A18B-BFDC1457C5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73D033-0E01-4789-A075-0C990966F2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E3811-32CD-44B0-BC0A-8D521E3CC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F1666A-6741-43DC-B1CD-BDF2C99977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46A516-75E7-41D0-B212-450DC2625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7C20B-3C89-43E6-B040-147189875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0002012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300" b="1">
                <a:solidFill>
                  <a:srgbClr val="754807">
                    <a:alpha val="100000"/>
                  </a:srgbClr>
                </a:solidFill>
                <a:latin typeface="Microsoft Yahei"/>
                <a:ea typeface="Microsoft Yahei"/>
                <a:cs typeface="Microsoft Yahei"/>
              </a:rPr>
              <a:t>人教版教学课件第5章细胞的能量供应和利用第4节能量之源──光与光合作用</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光合作用的发现和历史</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光合作用的原理和过程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光合作用的产物和能量转换</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光合作用的调节和控制</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光合作用的应用和未来发展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光合作用的发现和历史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1771年，英国科学家普利斯特利发现植物可以恢复因蜡烛燃烧而变浑浊的空气。</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1779年，荷兰科学家詹·英根豪斯进一步证实绿色植物在没有空气的密室中也能生长，但他未能发现植物生长的真正原因。</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1804年，瑞士科学家赛尼伯格成功分离出叶绿素，并发现光照可以使植物绿色的物质（叶绿素）合成有机物。</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发现和早期研究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06" b="490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431" b="2843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现代光合作用研究的发展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20世纪初，美国生物学家萨克斯通过实验证实光合作用的产物除了氧气外还有葡萄糖。</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20世纪30年代，美国科学家鲁宾和卡门采用同位素标记法研究光合作用，证明光合作用释放的氧气全部来自于水。</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20世纪50年代，美国科学家卡尔文采用放射性同位素标记法研究光合作用，探明了二氧化碳的固定过程中碳的转移途径。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光合作用是地球上最重要的化学反应之一，它把光能转化为化学能，为生物圈中的各种生物提供能量。</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光合作用还为人类提供食物和氧气，是维持人类生存的重要条件之一。</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光合作用对于维护地球生态平衡起着至关重要的作用，它能够吸收二氧化碳并释放氧气，为地球上的生物创造适宜的生存环境。</a:t>
            </a:r>
          </a:p>
        </p:txBody>
      </p:sp>
      <p:pic>
        <p:nvPicPr>
          <p:cNvPr id="11" name="Picture 11"/>
          <p:cNvPicPr>
            <a:picLocks noChangeAspect="1"/>
          </p:cNvPicPr>
          <p:nvPr/>
        </p:nvPicPr>
        <p:blipFill>
          <a:blip r:embed="rId2"/>
          <a:srcRect t="208" b="208"/>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610" r="61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6667" r="16667"/>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光合作用的重要性和意义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光合作用的原理和过程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光合作用是植物、藻类和某些细菌通过光能将二氧化碳和水转化为有机物和氧气的过程。它主要分为光反应和暗反应两个阶段。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光合作用是地球上最重要的化学反应之一，它为生物圈提供了食物、氧气和能量来源。这个过程主要发生在叶绿体中，需要光能、二氧化碳和水等基本条件。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630" r="2063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光合作用的定义和类型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8" r="2509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光合作用分为两个阶段：光反应和暗反应。光反应包括水的光解和ATP的合成，而暗反应则包括二氧化碳的固定和有机物的合成。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在光反应阶段，植物吸收光能，分解水分子，释放氧气并合成ATP。在暗反应阶段，植物利用光反应产生的能量和有机物，将二氧化碳固定为有机物，如葡萄糖。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光合作用的反应过程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光合作用主要发生在叶绿体中，分为原初反应、电子传递和光合磷酸化、碳同化等步骤。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原初反应是光合作用的起始点，涉及到光能的吸收和转换。电子传递和光合磷酸化是将光能转化为化学能的过程，而碳同化则是将二氧化碳转化为有机物的过程。这些步骤相互协调，使得植物能够高效地进行光合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光合作用的场所和步骤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光合作用的产物和能量转换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https://d.book118.com/867100020124006041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2024-09-14T13:41:08.327</cp:lastPrinted>
  <dcterms:created xsi:type="dcterms:W3CDTF">2024-09-14T05:41:08Z</dcterms:created>
  <dcterms:modified xsi:type="dcterms:W3CDTF">2024-09-14T05:41:10Z</dcterms:modified>
</cp:coreProperties>
</file>