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512B8F-AC54-4E24-885E-4C27AA0E12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EC1F3-43F6-475F-897D-C471683B0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841063-29F8-48D3-A158-6572B9CB7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FF6584-6C6B-4944-9ED4-937C319294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266E74-9937-4607-95D3-098B230E3C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901730-C879-4E04-ABD4-671E37C2B3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6A2665-7E3E-41AC-9EB1-30366C163A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0AD29-31BA-4091-8AD5-BD13470EE2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05A750-0854-4416-AB83-A413B0706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837C5-1B3E-4FAE-BFAE-156557D67A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59B04-04C0-4C9A-9D25-9DF37ED17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0112605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KA卖场的精细化管理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KA卖场现状及问题分析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精细化管理策略制定与实施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商品陈列与布局优化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人员培训与团队建设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数据分析与持续改进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随着电商的崛起和消费者需求的变化，零售业面临前所未有的竞争压力。KA卖场作为零售业的重要组成部分，需要不断提升自身管理水平以应对挑战。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零售业竞争激烈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精细化管理是一种以最大限度地减少管理所占用的资源和降低管理成本为主要目标的管理方式，逐渐成为零售业的发展趋势。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精细化管理成为趋势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通过精细化管理，KA卖场可以优化流程、提高效率、降低成本，从而提升经营效益。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提升经营效益</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精细化管理概念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精细化管理是一种管理理念和管理技术，通过规则的系统化和细化，运用程序化、标准化、数据化和信息化的手段，使组织管理各单元精确、高效、协同和持续运行。</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提高效率</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精细化管理能够优化流程，减少浪费，提高工作效率。</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降低成本</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通过精细化管理，企业可以更加精准地控制成本，提高资源利用效率。</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提升顾客满意度</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精细化管理有助于提高服务质量，提升顾客购物体验，从而增强顾客忠诚度。</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增强企业竞争力</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精细化管理有助于企业在激烈的市场竞争中脱颖而出，实现可持续发展。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精细化管理概念及重要性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KA卖场现状及问题分析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208" r="13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消费者需求多样化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消费者对商品的需求越来越多样化，对服务、环境等方面的要求也越来越高。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市场规模不断扩大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随着消费者购买力的提升，KA卖场的市场规模不断扩大，成为零售业的重要组成部分。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竞争激烈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KA卖场之间竞争激烈，价格战、促销战等营销手段层出不穷。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KA卖场发展现状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供应链管理问题</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供应链协同不足，导致物流效率低下，成本增加。</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服务管理问题</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服务质量参差不齐，影响消费者购物体验，降低顾客忠诚度。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促销管理问题</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促销活动缺乏创新，效果不明显，甚至引发消费者反感。</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商品管理问题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商品品类繁多，管理难度较大，容易出现缺货、积压等问题。</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价格管理问题</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价格战激烈，导致利润空间缩小，甚至出现亏损。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精细化管理策略制定与实施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356" b="163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明确管理目标和原则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提高销售额和利润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通过精细化管理，提高商品陈列、促销和客户服务等方面的效率，从而增加销售额和利润。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提升客户满意度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关注客户需求，提供优质的购物体验和个性化的服务，提高客户满意度和忠诚度。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优化库存和物流管理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通过精确的库存管理和高效的物流运作，降低库存成本和缺货率，提高供应链效率。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根据商品特性和消费者购买习惯，合理规划商品陈列和布局，提高商品可见度和购买便利性。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商品陈列和布局优化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结合市场趋势和消费者需求，制定有吸引力的促销策略，并通过有效的执行和监控确保活动效果。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促销策略制定与执行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加强员工培训，提高客户服务意识和技能水平，同时建立完善的客户服务流程和投诉处理机制。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客户服务质量提升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制定针对性管理策略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实施步骤和时间安排</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制定实施计划</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明确实施精细化管理策略的具体步骤和时间节点，确保计划的可操作性和可监控性。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资源准备与配置</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根据实施计划，合理配置人力、物力和财力资源，确保各项工作的顺利开展。</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执行与监控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按照实施计划逐步推进各项工作，同时建立监控机制，及时发现并解决问题，确保计划的顺利执行。</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评估与调整</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在实施过程中定期对精细化管理策略的执行效果进行评估，并根据评估结果及时调整策略或实施计划，以确保目标的顺利实现。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商品陈列与布局优化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根据商品属性、品牌、价格等因素进行合理分类，便于顾客快速找到所需商品。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商品分类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159" r="1315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布局规划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163" r="1716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突出重点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结合卖场空间、顾客动线及商品关联性，合理规划商品布局，提高顾客购物体验。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在显眼位置陈列热销、新品或特色商品，吸引顾客注意力。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商品分类与布局规划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https://d.book118.com/867101126054006040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2024-09-12T17:11:53.682</cp:lastPrinted>
  <dcterms:created xsi:type="dcterms:W3CDTF">2024-09-12T09:11:53Z</dcterms:created>
  <dcterms:modified xsi:type="dcterms:W3CDTF">2024-09-12T09:11:55Z</dcterms:modified>
</cp:coreProperties>
</file>