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DB06E3-5F40-4EAC-B20A-91E8C1D6C3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999724-145D-4FF7-8A12-226A489024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3E1270-86B5-49EB-980A-ADF9A49335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E12E36-7162-41BE-A551-970CEE9F59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CE8417C-6D98-4AC2-92E0-FFFB378BE8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D75FA1-D065-40E9-B685-1543942415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3EFE6F5-682C-40D2-B480-E0126FECA7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7B455D-E7EF-4BE6-9BF2-FF21F6B564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93E7C0-6C6A-4F43-9D82-A9A2DA98B8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BC930A-1B57-40A5-B530-DA4C0B1F55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6DD9E8-40E2-4965-8819-95C346FCA7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7103002050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食品健康与安全行业的产业链管理与风险控制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00086" y="4308288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00086" y="511346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食品健康与安全行业概述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食品健康与安全行业概述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产业链管理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风险控制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政策与监管环境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技术创新与应用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食品健康与安全行业概述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供应商管理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对供应商进行严格的筛选和评估，确保供应商具备相应的资质和信誉，能够提供符合要求的原材料和产品。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生产过程管理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建立严格的生产过程管理制度，确保生产过程中的卫生、安全和质量符合相关标准和法规要求。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物流与销售管理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建立高效的物流和销售网络，确保产品能够及时送达客户手中，同时保证产品的质量和安全。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产业链管理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对食品生产、加工、储存、运输和销售等各个环节可能存在的风险进行评估，确定关键控制点。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食品安全风险评估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建立完善的风险预警和应急响应机制，及时发现和处理食品安全问题，防止问题扩大和蔓延。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风险预警与应急响应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建立完善的质量追溯和产品召回机制，确保问题产品能够及时追溯和召回，降低对消费者健康的危害。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质量追溯与召回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风险控制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产业链管理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选择信誉良好、质量稳定的供应商，确保原材料的质量和安全。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供应商选择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原材料检验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库存管理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对进厂的原材料进行质量检验，确保符合食品安全标准。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建立科学的库存管理制度，保持合理的库存量，避免原材料过期或变质。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原材料管理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合理规划生产流程，确保生产过程中的卫生和安全。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生产流程设计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对生产环境进行实时监测，确保符合卫生标准。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生产环境监控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对生产人员进行定期培训，提高他们的食品安全意识和操作技能。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生产人员培训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生产过程管理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确保食品在整个运输过程中处于规定的温度范围内。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542" r="1554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冷链物流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合理规划配送路线，确保食品能够及时送达目的地。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配送时效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建立物流信息管理系统，实时跟踪食品的运输状态和位置。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物流信息管理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物流与配送管理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销售渠道选择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选择可靠的经销商和零售商，确保食品能够安全到达消费者手中。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产品追溯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建立产品追溯体系，对问题产品进行快速召回和处理。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了解消费者需求和市场变化，为产品开发和营销策略提供依据。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销售与分销管理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风险控制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食品安全是食品健康与安全行业的核心问题，直接关系到消费者的健康和生命安全。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食品安全风险包括原材料的污染、生产过程的卫生条件、添加剂的使用以及储存和运输过程中的变质等。这些风险可能导致食品中毒、过敏反应等问题，对消费者造成严重危害。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250" r="23250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食品安全风险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质量风险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质量风险主要指产品不符合标准或规定，可能导致消费者不满或退货。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质量风险可能源于生产过程中的误差、检测设备的故障或人为的疏忽。这些风险可能导致产品质量下降，影响企业的声誉和市场份额。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1207" r="11207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供应链风险主要指供应链中断、延迟交货等问题，可能影响企业的生产和销售。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供应链风险可能源于供应商的破产、运输过程中的延误或自然灾害等不可抗力因素。这些风险可能导致企业生产成本上升、交货时间延误，甚至影响企业的生存。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供应链风险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https://d.book118.com/867103002050006034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2024-09-08T04:18:35.456</cp:lastPrinted>
  <dcterms:created xsi:type="dcterms:W3CDTF">2024-09-07T20:18:35Z</dcterms:created>
  <dcterms:modified xsi:type="dcterms:W3CDTF">2024-09-07T20:18:37Z</dcterms:modified>
</cp:coreProperties>
</file>