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86A8F-9D41-45EB-A0C6-E9FD831B7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02D6B-DCFD-4D4A-B4B3-4101ACEC6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C7540-50D1-469B-AB5C-0B4435DCC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7443D-059A-4284-9DBD-B346CE56B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DBACF8-162A-408A-B2E7-DFECCD4C6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693C68-DF5F-44F9-9324-FA1083693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949D84-BB1B-4F8A-B699-4108A11A9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36D13B-4C2B-4993-B5AE-1DB11AD92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49FDA-9DC9-42E8-ADD9-6075FC577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51FAF-DB81-4B02-B43F-D03AF0FB1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E3C18-BFA8-441F-B02B-66CC2FEAC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0315604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《药品生产量管理规范(GMP)》物料与产品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物料与产品概述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物料与产品GMP实施要点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现场检查与评估方法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物料与产品概述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15" r="336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01" r="320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指药品生产过程中使用的所有投入物，包括原料、辅料、包装材料等。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指药品生产过程中所得到的任何中间产品或最终产品，包括原料药、制剂等。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408" r="304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法规要求与标准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物料与产品应符合国家相关法规和标准的要求，如《中国药典》、《药品注册管理办法》等。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《药品生产质量管理规范(GMP)》对物料与产品的管理有明确规定，包括采购、验收、储存、发放、使用等各个环节。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6" b="5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物料与产品是药品生产的基础，其质量直接影响药品的安全性和有效性。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实施GMP管理，可以确保物料与产品质量可控、可追溯，保障公众用药安全。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规范的物料与产品管理有助于提高药品生产效率和质量水平，提升企业竞争力。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供应商审计与选择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确保供应商符合GMP要求，具备合法资质和良好信誉，对供应商进行定期审计和评估。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采购计划与执行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根据生产计划和库存情况，制定合理的采购计划，并按照计划进行采购，确保物料供应及时、稳定。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物料验收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建立严格的物料验收制度，对采购的物料进行外观、性状、数量、质量等方面的检查，确保物料符合质量标准。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采购与验收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根据物料的性质和要求，提供适宜的储存条件，如温度、湿度、光照等，确保物料在储存过程中不发生变质、污染等问题。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储存条件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对物料进行分类管理，设置明显的标识牌，标明物料的名称、规格、数量、生产日期、有效期等信息，方便查找和使用。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物料分类与标识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定期对库存物料进行检查和养护，如通风、防潮、防鼠等措施，确保物料在储存过程中保持良好的状态。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养护措施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储存与养护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建立严格的物料发放制度，按照生产计划和领料单进行发放，确保物料发放准确、及时。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发放管理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使用记录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95" r="1689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剩余物料处理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对使用的物料进行详细记录，包括使用日期、使用量、使用部门等信息，方便追溯和核查。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对于生产过程中剩余的物料，应按照相关规定进行处理，如退库、销毁等，避免浪费和混淆。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发放与使用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7031" r="703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监控生产进度，及时调整生产计划和调度，确保生产按照预定计划进行。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制定详细的生产计划，明确生产批次、生产量、生产时间等关键信息。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根据生产计划，合理调度生产资源，包括人员、设备、物料等，确保生产顺利进行。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生产计划与调度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建立生产过程监控体系，对关键工艺参数进行实时监控和记录。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对生产过程中出现的异常情况及时进行处理和记录，确保产品质量不受影响。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定期对生产过程进行审计和评估，发现问题及时改进和优化。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生产过程监控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https://d.book118.com/867103156046006040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2024-09-12T15:41:07.708</cp:lastPrinted>
  <dcterms:created xsi:type="dcterms:W3CDTF">2024-09-12T07:41:07Z</dcterms:created>
  <dcterms:modified xsi:type="dcterms:W3CDTF">2024-09-12T07:41:09Z</dcterms:modified>
</cp:coreProperties>
</file>