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69AA11-2EEC-4047-BDEB-F439BEF8AA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78D940-645E-482D-8DDC-BFD16445A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5975D4-B812-4865-86B9-3E5107976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FB12EB-AC1F-4F80-9052-AE748581D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0965AF-0158-461D-8481-7C57460C0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68619D-1BC1-4FFF-8481-649B885C3F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DD858B-163C-4630-A119-0590F51C3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F5C055-82AA-4FF0-BA5D-95947B5864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8CF30B-6410-481D-91DA-561A0E94E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3862E0-E1C4-46CC-B8F0-0B3240CECB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43A44E-BA1E-4FC9-A0A6-07E03F4F8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04144004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消防安全知识教育\n## 1.消防安全的基本概念与重要性\n### 1.1消防安全的定义及其目的\n### 1.2消防安全的重要性及意义\n### 1.3消防安全与我们的生活息息相关\n## 2.火灾的成因及预防措施\n### 2.1火灾的成因及分类\n### 2.2预防火灾的基本措施\n### 2.3家庭防火与安全用电\n## 3.火场的逃生与自救技巧\n### 3.1火场逃生的基本原则与技巧\n### 3.2火场自救的方法与技巧\n### 3.3火场中的急救知识与技能\n## 4.灭火器的种类与使用方法\n### 4.1灭火器的种类及其适用场合\n### 4.2灭火器的使用方法与注意事项\n### 4.3灭火器的维护与保养\n## 5.消防安全法律法规与责任\n### 5.1消防安全法律法规的基本内容\n### 5.2消防安全责任与个人义务\n### 5.3消防安全违法行为及其法律责任\n## 6.消防安全教育与培训\n### 6.1消防安全教育的重要性\n### 6.2消防安全培训的内容与方法\n### 6.3提高消防安全意识与自我保护能力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消防安全知识教育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8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9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消防安全的基本概念与重要性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消防安全是指通过预防和控制火灾，保护人身、财产安全，维护社会稳定的活动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预防火灾：通过采取有效的防火措施，减少火灾发生的可能性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控制火灾：在火灾发生时，采取有效措施，控制火势蔓延，减少火灾损失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保护人身、财产安全：确保火灾发生时，人员能够安全撤离，减少财产损失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维护社会稳定：防止火灾引发其他社会问题，保障社会秩序正常运行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消防安全的目的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提高人们的火灾防范意识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普及火灾预防和扑救知识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培养火灾扑救技能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保障人身、财产安全</a:t>
            </a:r>
            <a:endParaRPr/>
          </a:p>
        </p:txBody>
      </p:sp>
      <p:sp>
        <p:nvSpPr>
          <p:cNvPr id="16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消防安全的定义及其目的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消防安全的重要性</a:t>
                </a:r>
                <a:endParaRPr/>
              </a:p>
            </p:txBody>
          </p:sp>
          <p:sp>
            <p:nvSpPr>
              <p:cNvPr id="16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关系到人们的生命财产安全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影响社会经济发展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关系到国家安全稳定</a:t>
                </a:r>
                <a:endParaRPr/>
              </a:p>
            </p:txBody>
          </p:sp>
          <p:sp>
            <p:nvSpPr>
              <p:cNvPr id="16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消防安全的重要意义</a:t>
                </a:r>
                <a:endParaRPr/>
              </a:p>
            </p:txBody>
          </p:sp>
          <p:sp>
            <p:nvSpPr>
              <p:cNvPr id="17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预防火灾发生，减少火灾损失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保护人们的生命财产安全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维护社会秩序和经济发展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提高人们的消防安全意识和自我保护能力</a:t>
                </a:r>
                <a:endParaRPr/>
              </a:p>
            </p:txBody>
          </p:sp>
          <p:sp>
            <p:nvSpPr>
              <p:cNvPr id="17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消防安全与我们的生活息息相关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184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18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家庭生活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家庭火灾是常见的火灾类型，如电器火灾、厨房火灾等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消防安全意识对于预防家庭火灾至关重要</a:t>
                </a:r>
                <a:endParaRPr/>
              </a:p>
            </p:txBody>
          </p:sp>
          <p:pic>
            <p:nvPicPr>
              <p:cNvPr id="18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89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学校生活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学校是人员密集的场所，火灾安全隐患较大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提高学生消防安全意识，掌握火灾预防和扑救知识，对于保障学校安全具有重要意义</a:t>
                </a:r>
                <a:endParaRPr/>
              </a:p>
            </p:txBody>
          </p:sp>
          <p:pic>
            <p:nvPicPr>
              <p:cNvPr id="1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194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职场生活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职场火灾隐患同样不容忽视，如办公室火灾、工厂火灾等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提高职场消防安全意识，掌握火灾预防和扑救知识，对于保障职场安全具有重要意义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火灾的成因及预防措施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火灾的成因及分类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火灾的成因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电气原因：如电器短路、漏电等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人为原因：如吸烟、玩火等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自然原因：如雷击、自燃等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化学原因：如化学品泄漏、燃烧等</a:t>
                </a:r>
                <a:endParaRPr/>
              </a:p>
            </p:txBody>
          </p:sp>
          <p:pic>
            <p:nvPicPr>
              <p:cNvPr id="20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火灾的分类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按燃烧物质分类：如木材火灾、石油火灾等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按火灾发生场所分类：如住宅火灾、工厂火灾等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按火灾原因分类：如电气火灾、人为火灾等</a:t>
                </a:r>
                <a:endParaRPr/>
              </a:p>
            </p:txBody>
          </p:sp>
          <p:pic>
            <p:nvPicPr>
              <p:cNvPr id="21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7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建立健全消防安全制度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制定消防安全管理制度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加强消防安全巡查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定期进行消防安全检查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2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3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提高火灾防范意识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深入开展消防安全宣传教育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提高人们的消防安全意识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普及火灾预防和扑救知识</a:t>
                </a:r>
                <a:endParaRPr/>
              </a:p>
            </p:txBody>
          </p:sp>
          <p:pic>
            <p:nvPicPr>
              <p:cNvPr id="226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7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28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落实防火措施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合理布局消防设施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配备消防器材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保障消防通道畅通</a:t>
                </a:r>
                <a:endParaRPr/>
              </a:p>
            </p:txBody>
          </p:sp>
          <p:pic>
            <p:nvPicPr>
              <p:cNvPr id="231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预防火灾的基本措施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4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35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36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家庭防火措施</a:t>
                </a:r>
                <a:endParaRPr/>
              </a:p>
            </p:txBody>
          </p:sp>
          <p:sp>
            <p:nvSpPr>
              <p:cNvPr id="23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不乱丢烟蒂，不在床上抽烟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不乱堆杂物，保持家中通道畅通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定期检查电线、电器，及时更换老化电线</a:t>
                </a:r>
                <a:endParaRPr/>
              </a:p>
            </p:txBody>
          </p:sp>
          <p:sp>
            <p:nvSpPr>
              <p:cNvPr id="239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2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3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安全用电常识</a:t>
                </a:r>
                <a:endParaRPr/>
              </a:p>
            </p:txBody>
          </p:sp>
          <p:sp>
            <p:nvSpPr>
              <p:cNvPr id="24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不超负荷使用电器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不私拉乱接电线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电器使用后及时关闭电源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电器故障时，立即切断电源，切勿带电维修</a:t>
                </a:r>
                <a:endParaRPr/>
              </a:p>
            </p:txBody>
          </p:sp>
          <p:sp>
            <p:nvSpPr>
              <p:cNvPr id="246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家庭防火与安全用电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火场的逃生与自救技巧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火场逃生的基本原则与技巧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火场逃生的基本原则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保持冷静，迅速判断火场安全状况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优先选择疏散通道，避免乘坐电梯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充分利用消防设施，如灭火器、消防栓等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火场逃生的技巧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了解火场环境，选择最佳逃生路线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遇有浓烟，用湿毛巾捂住口鼻，低姿势前行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遇到火势较大，无法直接逃生时，选择相对安全的房间，关闭门窗，等待救援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https://d.book118.com/867104144004006046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消防安全知识教育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2024-09-20T23:26:15.894</cp:lastPrinted>
  <dcterms:created xsi:type="dcterms:W3CDTF">2024-09-20T15:26:15Z</dcterms:created>
  <dcterms:modified xsi:type="dcterms:W3CDTF">2024-09-20T15:26:17Z</dcterms:modified>
</cp:coreProperties>
</file>