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D335F3-3C86-4CE3-BA6C-BD31490845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A818E8-4761-4FE0-83CD-74BC04F30C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C652C8-19C5-4187-AFC7-88C4007064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895902-01BD-4A61-A631-F1B4684657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3BF0BF-336C-4F6A-B765-3641E6271B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C4D345-3B1A-4D00-A713-61DF6C9BCF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A49B7C-A640-4A54-9018-9435E70C30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F5C507-345D-4EDC-A9DA-99E4197570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FAE37F-38F8-4DC5-8111-BB740B755C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87501A-538A-47EE-A7ED-872FCBB408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92F81A-0D22-43B2-B2A2-A680747649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106162010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alpha val="100000"/>
                  </a:schemeClr>
                </a:solidFill>
                <a:latin typeface="Microsoft Yahei"/>
                <a:ea typeface="Microsoft Yahei"/>
                <a:cs typeface="Microsoft Yahei"/>
              </a:rPr>
              <a:t>汇报人：</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新生儿产瘤与血肿的区别</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产瘤与血肿的概述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产瘤的形成与特点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血肿的形成与特点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产瘤与血肿的预防与注意事项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产瘤与血肿的概述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产瘤是指在新生儿头部由于分娩过程中受到挤压而形成的局部肿块。</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产瘤是由于分娩时胎儿头部受到挤压，导致皮下组织发生局部血液循环障碍，引起水肿和淤血所致。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形成机制</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产瘤通常在出生后2-3天内自行消退，不留痕迹。</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产瘤的定义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血肿是指新生儿头部在分娩过程中受到挤压或损伤，导致骨膜下血管破裂出血形成的肿块。</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形成机制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特点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542" r="15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血肿是由于骨膜下血管破裂出血，血液在局部积聚形成的肿块。</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血肿的大小和位置因分娩过程中的损伤程度而异，通常需要数周至数月才能完全吸收。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血肿的定义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产瘤和血肿都是在新生儿头部受到分娩过程中的挤压或损伤而形成的肿块。</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相似点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产瘤是皮下组织的水肿和淤血，通常在出生后2-3天内自行消退；而血肿是骨膜下血管破裂出血形成的肿块，通常需要数周至数月才能完全吸收。此外，产瘤通常不会引起严重的并发症，而较大的血肿可能会引起颅内压增高、神经功能障碍等并发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差异</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产瘤与血肿的相似点与差异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产瘤的形成与特点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新生儿在分娩过程中，头部经过产道时受到挤压，导致局部头皮血液循环受阻，形成产瘤。</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产道挤压</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产瘤的本质是头皮水肿，是由于产道挤压导致皮下组织血管破裂、出血，引起局部组织液回流受阻而形成。</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头皮水肿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产瘤的形成原因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3101" b="1310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14852" b="14852"/>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产瘤的特点与表现</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产瘤通常位于新生儿头顶部，靠近前囟门的位置。</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产瘤的形态多为圆形或椭圆形，边界清晰，表面皮肤颜色正常或稍发红。</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产瘤的大小不一，有的只有黄豆大小，有的可覆盖整个头顶部。</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产瘤的质地较软，有一定的弹性，触之无痛感。</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位置</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形态</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大小</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质地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及时就医</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如果产瘤较大、持续时间较长或出现其他异常症状，应及时就医寻求专业医生的建议和治疗。</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观察与等待</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对于较小的产瘤，通常不需要特殊处理，只需观察等待其自然消退。</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冷敷与热敷</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在产瘤形成初期，可以采用冷敷的方法收缩血管，缓解疼痛和肿胀；在产瘤消退期，可以采用热敷的方法促进血液循环，加速产瘤消退。</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避免按摩和挤压</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不要随意按摩或挤压产瘤，以免加重症状或引起感染。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产瘤的治疗与护理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血肿的形成与特点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https://d.book118.com/867106162010006043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2024-09-16T16:48:55.641</cp:lastPrinted>
  <dcterms:created xsi:type="dcterms:W3CDTF">2024-09-16T08:48:55Z</dcterms:created>
  <dcterms:modified xsi:type="dcterms:W3CDTF">2024-09-16T08:48:57Z</dcterms:modified>
</cp:coreProperties>
</file>