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AD0DA-EA94-4073-9D73-E53C82B09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5D642-80E5-4DA4-BD22-081F5F267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50A4F-B5C7-4B0F-A8AB-6180E8607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FE3E3-C350-4D24-96E2-5B628C428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57FB27-D1AB-4323-8431-7A98A92A8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49E020-9BF3-4878-AAF5-C20B0EDA5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6A7E9F-03FA-4A1B-9D8A-4284E6680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6A437-9CFF-4BD4-AE91-8CE615D3C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DDF98-55F3-4699-B45C-62ADFFA5E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7D3A0-4D06-4473-8B21-482A491CA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08D81-8132-46C1-A374-C5301E24E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13024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病毒式营销典型案例分析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成功案例一：可口可乐“歌词瓶”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成功案例二：星巴克“自带杯挑战”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成功案例三：Oreo“黑白间广告”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失败案例一：麦当劳“小丑鱼”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病毒式营销的未来趋势和挑战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25" r="308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什么是病毒式营销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它利用用户的口碑和分享行为，将信息快速传播给更多潜在用户，实现低成本、高效率的营销效果。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病毒式营销是一种利用社交网络和互联网平台，通过用户自传播的方式进行品牌推广和营销活动的策略。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37" b="182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病毒式营销利用用户的社交网络，通过分享、转发、推荐等方式，将品牌信息传播给更多潜在用户。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低成本、高效率、口碑传播、社交互动、用户自传播等。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病毒式营销的原理和特点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成功案例一：可口可乐“歌词瓶”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可口可乐作为全球知名的饮料品牌，一直在寻求创新的营销策略来吸引年轻消费者。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随着社交媒体的普及，品牌开始意识到病毒式营销的价值，希望通过口碑传播来扩大品牌影响力。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467" b="1046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可口可乐决定尝试一种新的营销策略，将歌词印在瓶子上，以此激发消费者的分享欲望。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29" name="Freeform 29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设计独特的“歌词瓶”，上面印有流行歌曲的歌词，激发消费者的购买欲望。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通过社交媒体平台推广“歌词瓶”，鼓励消费者分享他们购买的“歌词瓶”照片，并使用特定的话题标签。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与音乐艺术家合作，推出限量版“歌词瓶”，增加产品的收藏价值和话题性。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消费者对“歌词瓶”的反馈非常积极，很多人表示因为喜欢瓶上的歌词而购买。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通过社交媒体的分享，“歌词瓶”迅速传播开来，成为年轻人中的热门话题。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可口可乐的销售额在“歌词瓶”推出后的一段时间内显著增长，品牌知名度和影响力也得到了提升。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7349" b="7349"/>
          <a:stretch>
            <a:fillRect/>
          </a:stretch>
        </p:blipFill>
        <p:spPr>
          <a:xfrm>
            <a:off x="8770541" y="1481577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022" r="1602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成功案例二：星巴克“自带杯挑战”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自带杯挑战是星巴克在环保理念下推出的一项营销活动，旨在鼓励消费者减少一次性塑料杯的使用，提高环保意识。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该活动通过社交媒体平台进行推广，利用用户生成内容的方式，迅速在互联网上传播开来。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472" r="447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星巴克作为全球知名的咖啡连锁品牌，一直致力于创新和营销策略的探索。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星巴克利用Facebook、Instagram和Twitter等社交媒体平台，发布自带杯挑战活动信息，并通过明星和网红的影响力进行传播。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参与者需在社交媒体上发布自己带杯子的照片，并使用特定的话题标签，如#自带杯挑战#。这种方式鼓励了用户参与并分享自己的体验，形成口碑传播。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用户生成内容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星巴克为参与自带杯挑战的消费者提供了一定的奖励，如折扣或赠品，以增加参与度和忠诚度。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自带杯挑战活动吸引了大量消费者的参与，数百万人在社交媒体上分享了自己的带杯照片。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该活动提升了星巴克在环保方面的形象，强化了品牌的社会责任感。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通过参与自带杯挑战，消费者对星巴克的品牌忠诚度提高，促进了销售额的增长。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https://d.book118.com/867113024012006044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2024-09-18T04:05:24.311</cp:lastPrinted>
  <dcterms:created xsi:type="dcterms:W3CDTF">2024-09-17T20:05:24Z</dcterms:created>
  <dcterms:modified xsi:type="dcterms:W3CDTF">2024-09-17T20:05:26Z</dcterms:modified>
</cp:coreProperties>
</file>