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41F59-8BA4-46C7-8A63-E184A462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1062E-16D0-4CE5-AE61-DA7D9405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F3435-AB80-4AE1-AD4D-5B8AD517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F3099-CBC6-4101-901D-A5D456DC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63378-EEC4-414E-AC3C-D1E2C353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CB520-51E7-4F57-919E-7206EFB3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82F81-B5BD-4CE9-88CE-AB66FC9B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749B4-F40F-4E23-BB74-DE698E0F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092D7-1CA3-4B86-BC15-356A3B87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EB6BD-86BE-4B4B-ACBD-A566758A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BECB-C4E0-4F92-B6B0-FC06D910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14140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2023年内勤辅警的年终总结报告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工作建议与意见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文件整理与归档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日常报表制作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办公用品管理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负责整理、分类和归档各类文件，确保文件资料完整、有序。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组织内勤辅警参加各类会议，并负责会议记录和纪要整理。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定期制作各类报表，汇报工作进展情况。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负责采购、发放和管理办公用品，确保工作顺利开展。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协助处理案件，整理相关资料，确保案件处理流程规范、高效。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负责撰写、审核相关文书，确保文书质量符合要求。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组织内勤辅警参加各类培训，提高业务水平和综合素质。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与其他部门保持良好沟通，协调工作关系，推动工作开展。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案件资料整理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文书起草与审核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内部培训组织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部门协调与沟通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针对日常工作中存在的问题，提出改进意见和建议，优化工作流程。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积极探索信息化手段，提高工作效率和质量，推动内勤工作现代化。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搭建知识管理平台，促进知识共享和交流，提高团队整体素质。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知识管理平台建设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建立完善的绩效评估体系，激励内勤辅警积极进取、创先争优。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绩效评估体系建立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包括文件整理、资料录入、报表制作等，确保工作流程顺畅。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完成日常内勤工作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协助处理突发事件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参与重大活动安保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参与处理多起突发事件，提供现场信息，为领导决策提供支持。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负责活动现场的秩序维护和安全保障工作，确保活动顺利进行。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在文件整理和资料录入方面，提出并实施多项改进措施，提高工作效率。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在面对突发事件时，能够迅速响应，积极应对，展现出良好的职业素养。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与同事之间沟通顺畅，协作默契，共同完成工作任务。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工作经验需提升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在处理复杂问题时，还需加强学习和实践，提高应对能力。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时间管理需加强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在应对紧急任务时，需进一步提高时间安排和协调能力。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专业技能需提高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在某些专业领域方面，还需加强学习和培训，提高专业水平。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https://d.book118.com/867114140151006051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2024-09-25T02:38:42.405</cp:lastPrinted>
  <dcterms:created xsi:type="dcterms:W3CDTF">2024-09-24T18:38:42Z</dcterms:created>
  <dcterms:modified xsi:type="dcterms:W3CDTF">2024-09-24T18:38:44Z</dcterms:modified>
</cp:coreProperties>
</file>