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2A3F18-B595-4157-B367-4FD503706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086E13-8CD2-4F3A-8BB0-13E97DE96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BB78C-07AA-44D4-88C2-ADC928D69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997A41-69A7-4F8E-B438-A28C144FD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2F0FEF-2942-43C7-9882-5B1A38D0EF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0A78E5-9A12-4CF5-AF42-D315F044A1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6650F2-6728-48D0-82E5-E1DE2F2D67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12177B-3A41-44FE-9762-F1A5C3D62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B333DD-CC5C-499F-A72B-34D7BE077F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DA8F1E-9229-484D-BCFB-254092D01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75EA4-C636-4B75-B1E3-FF5B0BF39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15021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数字化医院打造全程数字化的医疗体验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数字化医院的基础设施建设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数字化医院的医疗服务流程优化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数字化医院的运营管理与效率提升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数字化医院是指通过运用现代信息技术和管理技术，对医疗机构运营中的各项业务流程进行数字化改造和优化，实现医疗资源的优化配置和高效利用，提高医疗服务质量和效率。</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医疗技术的不断进步和人们对健康需求的提高，数字化医院将呈现以下发展趋势：一是向智能化发展，借助人工智能、大数据等技术提高医疗决策的准确性和效率；二是向移动化发展，通过手机APP、微信公众号等渠道为患者提供更加便捷的医疗服务；三是向集成化发展，实现医疗机构内部各个部门之间的信息共享和业务协同。</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479" b="34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122" r="612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数字化医院的意义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提高医疗服务质量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数字化医院通过优化业务流程、提高医疗决策准确性和效率等方式，有助于提高医疗服务质量，减少医疗差错和纠纷。</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提升患者就医体验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数字化医院可以为患者提供更加便捷、高效的医疗服务，如在线预约挂号、移动支付、远程医疗等，提升患者就医体验。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优化医疗资源配置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数字化医院通过实现医疗资源的优化配置和高效利用，有助于缓解医疗资源紧张的问题，提高医疗资源的利用效率。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数字化医院建设取得了显著进展。政府加大了对数字化医院建设的投入力度，推动了一批数字化医院的建设和改造。同时，国内医疗机构也积极探索数字化医院建设模式，如开展远程医疗、移动医疗等创新服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数字化医院建设起步较早，发展相对成熟。许多发达国家已经将数字化医院作为医疗改革的重要方向之一，通过政策引导和技术支持推动数字化医院的发展。同时，国外医疗机构在数字化医院建设方面也积累了丰富的经验和技术成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国内外数字化医院现状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数字化医院的基础设施建设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实现病人信息的数字化存储和共享，提高病历管理效率。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电子病历系统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083" r="12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临床信息系统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医学影像系统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支持医生进行诊断、治疗、处方等医疗活动的信息化，提高医疗质量和效率。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实现医学影像的数字化存储、传输和处理，提高影像诊断的准确性和效率。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信息化系统建设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远程医疗设备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发展远程医疗技术，实现医疗设备的远程监控和操作，扩大医疗服务的覆盖范围。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医疗设备接口标准化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实现医疗设备与信息系统的互联互通，方便数据的采集和传输。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医疗设备智能化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引入人工智能、机器学习等技术，提高医疗设备的自动化和智能化水平。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医疗设备数字化改造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医疗物联网设备研发</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研发适用于医疗场景的物联网设备，如智能床垫、无线生命体征监测设备等，提高医疗服务的便捷性和舒适性。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医疗物联网数据分析与应用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利用大数据、云计算等技术，对医疗物联网数据进行深度分析和挖掘，为医疗决策提供支持。</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医疗物联网平台建设</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构建医疗物联网平台，实现医疗设备、信息系统、人员等的互联互通。</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7648" r="27648"/>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数字化医院的医疗服务流程优化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患者可通过手机APP、微信公众号、电话等多种方式进行分时段预约挂号，减少现场等待时间。</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6563" r="2656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997" r="2199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分时段预约挂号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医院将所有号源纳入统一管理，实时更新号源信息，确保患者获取最新、最准确的号源信息。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号源统一管理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支持多种支付方式，如微信、支付宝、银行卡等，方便患者完成挂号费用的支付。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多渠道支付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预约挂号系统优化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患者的病历信息以电子形式存储，方便医生随时查阅，提高诊疗效率。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病历信息数字化存储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电子病历系统可实现不同科室、不同医院之间的病历信息共享，促进医生之间的协作与交流。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病历信息共享</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通过对电子病历数据的分析与挖掘，可发现疾病之间的关联、预测疾病发展趋势等，为科研和临床决策提供有力支持。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数据分析与挖掘</a:t>
            </a:r>
          </a:p>
        </p:txBody>
      </p:sp>
      <p:pic>
        <p:nvPicPr>
          <p:cNvPr id="9" name="Picture 9"/>
          <p:cNvPicPr>
            <a:picLocks noChangeAspect="1"/>
          </p:cNvPicPr>
          <p:nvPr/>
        </p:nvPicPr>
        <p:blipFill>
          <a:blip r:embed="rId2"/>
          <a:srcRect l="21191" r="21191"/>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电子病历系统应用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https://d.book118.com/867115021131006042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2024-09-16T02:59:51.944</cp:lastPrinted>
  <dcterms:created xsi:type="dcterms:W3CDTF">2024-09-15T18:59:51Z</dcterms:created>
  <dcterms:modified xsi:type="dcterms:W3CDTF">2024-09-15T18:59:54Z</dcterms:modified>
</cp:coreProperties>
</file>