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288B4-BE0C-4C8A-A26E-5707F7970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FB346-7272-448D-8F6E-9BC4C1FF4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D35AB-2AD9-4628-A8A6-28D85FE07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46F42-C924-446E-B957-A0B909979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55C4F7-4A35-41EE-88B0-B72341C2E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79E872-1A23-4DC0-B304-7E5DA052F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F93620-8B3F-466C-AA65-03FD1311F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77039-59C2-47A0-9377-A0E160C83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8A3D4-D31A-4659-BE06-536A21296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18CE3-2CCA-4584-A23B-CE561B45A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E72F1-20EA-4AE3-AC51-9C60C6C80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16006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二级建造师建设工程法规及相关知识课件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建设工程的土地使用与规划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建设工程的招标与投标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建设工程的合同与履行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建设工程的质量与安全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建设工程的竣工验收与保修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习题及答案解析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建设工程法规概述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建设工程法规的定义与作用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建设工程法规是指国家制定和颁布的，用于规范工程建设活动的法律、行政法规、部门规章和地方法规的总称。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建设工程法规是保障工程建设活动合法、有序、安全进行的重要保障，对规范建筑市场秩序、保障工程质量安全、维护各方权益具有重要意义。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由全国人民代表大会及其常务委员会制定，具有最高的法律效力。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由国务院各部委或国务院部委管理的国家局制定，用于规范某一方面的具体操作和管理。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部门规章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由国务院制定，具有仅次于法律的效力。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行政法规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由省级和较大的市级人民代表大会及其常务委员会制定，适用于本行政区域内的工程建设活动。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地方法规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建设工程法规的体系结构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工程建设活动必须符合法律法规的规定，任何违法行为都将受到法律的制裁。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工程建设活动中各方主体的权利和义务应当公平、公正，不得偏袒任何一方。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工程建设活动的信息应当公开透明，确保公众的知情权和监督权。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工程建设活动中各方主体应当诚实守信，遵守职业道德和商业道德。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建设工程法规的基本原则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建设工程的土地使用与规划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43" r="255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57" r="295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通过土地出让、划拨、租赁等方式获取土地使用权，需符合国家土地管理法律法规的规定。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土地使用权获取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在符合法律法规的前提下，土地使用权可以进行转让，但需办理相关手续，缴纳相关税费。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土地使用权转让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土地使用权的获取与转让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建设工程的规划许可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建设单位需向当地规划部门提交规划许可申请，包括建设工程设计方案、总平面图等资料。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规划许可申请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规划部门对申请进行审批，符合规划要求的颁发规划许可证，建设单位方可进行施工建设。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规划许可审批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59" b="99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建设单位需采取有效的环境保护措施，减少施工对环境的影响，如噪声、尘土、废水的控制等。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建设工程需进行环境影响评价，评价结果需符合国家环境保护标准，对不符合标准的建设工程需进行整改或停止建设。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建设工程的环境保护要求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环境影响评价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在建设工程中，对发现的文物需采取保护措施，及时向文物部门报告，并停止施工。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建设工程需遵守文物保护法律法规，不得破坏文物，对破坏文物的行为需承担法律责任。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建设工程的文物保护要求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建设工程的招标与投标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公开招标、邀请招标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招标程序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发布招标公告、编制招标文件、投标、评标、定标、签订合同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确保招标文件完整、准确，遵守法律法规，确保公平公正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建设工程的招标方式与程序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具备相应资质和资格，编制投标文件，遵守法律法规和招标文件要求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83" r="1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合理报价、突出优势、加强与招标方的沟通联系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确保投标文件完整、准确，遵守法律法规，确保公平公正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建设工程的投标要求与技巧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符合法律法规和招标文件要求，报价合理，技术先进可行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中标条件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明确双方权利义务，约定工程范围、工期、质量标准等条款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确保合同内容完整、准确，遵守法律法规，确保公平公正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建设工程的中标与合同签订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建设工程的合同与履行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https://d.book118.com/867116006033006031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2024-09-03T07:04:33.823</cp:lastPrinted>
  <dcterms:created xsi:type="dcterms:W3CDTF">2024-09-02T23:04:33Z</dcterms:created>
  <dcterms:modified xsi:type="dcterms:W3CDTF">2024-09-02T23:04:35Z</dcterms:modified>
</cp:coreProperties>
</file>