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D40E1-7AC4-441F-972B-579DA812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14118-323C-4126-8D9B-96B086A3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67753-8ADD-4FF8-AB3E-238E97F4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8B3BA-DFE3-49E3-89E8-F2518AC9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B70666-C602-4880-963D-4B9858E4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E853FE-EF13-4D8D-AAD5-57731D735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00247-B98E-407F-BCBB-1CA2271E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BAC8A-EAF5-4054-B7BE-6324709D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04F7A-605B-4EBB-85D8-36B35804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A8929-172D-4EF8-9549-95E4D8DE5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F9E2B-C19C-41CA-8690-05519BB0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0135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静脉输液的护理文档PPT\n## 1.静脉输液的基本概念与重要性\n### 1.1静脉输液的定义与原理\n### 1.2静脉输液的重要性及适用范围\n### 1.3静脉输液的历史与发展\n## 2.静脉输液的器材与选择\n### 2.1静脉输液器材的种类与特点\n### 2.2静脉输液器材的选择依据\n### 2.3静脉输液器材的使用与维护\n## 3.静脉输液的护理操作技术\n### 3.1静脉输液前的评估与准备\n### 3.2静脉输液的操作流程与技巧\n### 3.3静脉输液后的观察与护理\n## 4.静脉输液的并发症与预防\n### 4.1静脉输液的常见并发症\n### 4.2静脉输液并发症的原因与预防\n### 4.3静脉输液并发症的处理与护理\n## 5.特殊人群的静脉输液护理\n### 5.1儿童与老年人的静脉输液护理\n### 5.2孕妇与哺乳期妇女的静脉输液护理\n### 5.3重症患者的静脉输液护理\n## 6.静脉输液的护理管理与质量控制\n### 6.1静脉输液的护理管理制度与流程\n### 6.2静脉输液的质量控制与评估\n### 6.3静脉输液的持续改进与护理教育\n## 7.静脉输液的最新技术与展望\n### 7.1静脉输液新技术的介绍与应用\n### 7.2静脉输液的发展趋势与挑战\n### 7.3静脉输液的未来展望与机遇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静脉输液的护理文档PPT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静脉输液的基本概念与重要性</a:t>
            </a:r>
            <a:endParaRPr/>
          </a:p>
        </p:txBody>
      </p:sp>
      <p:sp>
        <p:nvSpPr>
          <p:cNvPr id="15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5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静脉输液是一种通过静脉将液体、药物输入体内的治疗方式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液体：包括晶体液、胶体液、血液制品等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药物：包括抗生素、抗病毒药物、化疗药物等</a:t>
                </a:r>
                <a:endParaRPr/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静脉输液的原理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静脉穿刺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将液体或药物输入静脉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液体或药物通过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到达全身组织   -从而达到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调节电解质平衡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的目的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静脉输液的定义与原理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静脉输液的重要性及适用范围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快速、有效地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达到治疗目的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调节电解质平衡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，维持生命体征稳定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：如感染、休克、脱水、电解质紊乱等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：从新生儿到老年人，只要病情需要均可使用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：如抗生素治疗、化疗、输血等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静脉输液的历史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17世纪：英国医生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哈维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发现血液循环，为静脉输液提供理论基础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19世纪：德国医生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首次成功进行静脉输液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20世纪初：静脉输液技术逐渐完善，成为临床常用的治疗手段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静脉输液的发展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器材的改进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：从玻璃注射器到现在的静脉输液泵、留置针等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：如静脉留置技术、静脉输液港等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：如抗生素的发展，使静脉输液成为治疗感染的重要手段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静脉输液的器材与选择</a:t>
            </a:r>
            <a:endParaRPr/>
          </a:p>
        </p:txBody>
      </p:sp>
      <p:sp>
        <p:nvSpPr>
          <p:cNvPr id="3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静脉输液器材的种类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：包括普通注射器、无菌注射器、精密注射器等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：包括普通输液器、精密输液器、微泵输液器等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：包括普通静脉留置针、安全静脉留置针等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：是一种植入体内的静脉输液装置，可用于长期输液治疗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静脉输液器材的特点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：操作简单，适用于短期输液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：可进行精确输液，适用于对输液速度有要求的患者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：减少穿刺次数，减轻患者痛苦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：长期输液，减少穿刺痛苦，提高生活质量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静脉输液器材的种类与特点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患者病情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选择合适的静脉输液器材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病情稳定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短期输液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的患者，可选择普通注射器或输液器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病情严重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需要精确输液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的患者，可选择精密输液器或微泵输液器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长期输液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减少穿刺痛苦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的患者，可选择静脉留置针或静脉输液港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药物性质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选择合适的静脉输液器材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刺激性药物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，可选择精密输液器或静脉输液港，减少刺激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高渗性药物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，可选择静脉留置针，减少渗出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医护人员经验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选择合适的静脉输液器材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有经验的医护人员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，可选择普通注射器或输液器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经验不足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的医护人员，可选择精密输液器或微泵输液器，提高输液安全性</a:t>
            </a:r>
            <a:endParaRPr/>
          </a:p>
        </p:txBody>
      </p: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静脉输液器材的选择依据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静脉输液器材的使用</a:t>
                </a:r>
                <a:endParaRPr/>
              </a:p>
            </p:txBody>
          </p:sp>
          <p:sp>
            <p:nvSpPr>
              <p:cNvPr id="3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：严格遵循无菌技术操作原则，确保输液安全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：根据医嘱调节输液速度，观察输液情况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：注意留置针的固定，防止脱落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：定期冲洗输液港，保持管道通畅</a:t>
                </a:r>
                <a:endParaRPr/>
              </a:p>
            </p:txBody>
          </p:sp>
          <p:sp>
            <p:nvSpPr>
              <p:cNvPr id="3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静脉输液器材的维护</a:t>
                </a:r>
                <a:endParaRPr/>
              </a:p>
            </p:txBody>
          </p:sp>
          <p:sp>
            <p:nvSpPr>
              <p:cNvPr id="3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：使用后按规定处理，避免污染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：使用后按规定处理，避免交叉感染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：定期更换敷料，保持穿刺部位清洁干燥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：定期检查输液港功能，及时发现并处理问题</a:t>
                </a:r>
                <a:endParaRPr/>
              </a:p>
            </p:txBody>
          </p:sp>
          <p:sp>
            <p:nvSpPr>
              <p:cNvPr id="3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静脉输液器材的使用与维护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静脉输液的护理操作技术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静脉输液前的评估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：评估患者的意识、生命体征、病情稳定程度等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：评估患者的静脉状况，如血管弹性、充盈度等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：评估患者的穿刺部位，如皮肤状况、有无感染等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静脉输液前的准备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：做好解释工作，取得患者配合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：准备好静脉输液器材、药物、敷料等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：保持操作环境整洁、安静，符合无菌要求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静脉输液前的评估与准备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：与患者或家属核对姓名、床号、药物等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选择静脉输液器材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：根据患者病情、药物性质选择合适的器材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消毒穿刺部位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：严格执行无菌技术操作原则，消毒穿刺部位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进行静脉穿刺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：掌握静脉穿刺技巧，减轻患者痛苦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调节输液速度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：根据医嘱调节输液速度，观察输液情况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记录输液情况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：记录输液时间、速度、药物等，做好交接班</a:t>
                </a:r>
                <a:endParaRPr/>
              </a:p>
            </p:txBody>
          </p:sp>
          <p:sp>
            <p:nvSpPr>
              <p:cNvPr id="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静脉输液的操作流程</a:t>
                </a:r>
                <a:endParaRPr/>
              </a:p>
            </p:txBody>
          </p:sp>
          <p:sp>
            <p:nvSpPr>
              <p:cNvPr id="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选择合适的静脉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：根据患者病情、静脉条件选择合适的静脉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掌握进针角度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：一般进针角度为15°~30°，避免损伤静脉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固定静脉留置针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：使用透明敷料固定，保持留置针稳定</a:t>
                </a:r>
                <a:endParaRPr/>
              </a:p>
            </p:txBody>
          </p:sp>
          <p:sp>
            <p:nvSpPr>
              <p:cNvPr id="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静脉输液的技巧</a:t>
                </a:r>
                <a:endParaRPr/>
              </a:p>
            </p:txBody>
          </p:sp>
          <p:sp>
            <p:nvSpPr>
              <p:cNvPr id="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静脉输液的操作流程与技巧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静脉输液后的观察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：观察输液速度，及时调整输液速度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：观察穿刺部位有无红肿、渗出等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静脉输液后的护理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：定期更换穿刺部位的敷料，保持清洁干燥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：密切观察患者对药物的反应，如过敏、胃肠道反应等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做好交接班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：记录输液情况，做好交接班工作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静脉输液后的观察与护理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静脉输液的并发症与预防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66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：表现为穿刺部位的红肿、疼痛、硬结等</a:t>
                </a:r>
                <a:endParaRPr/>
              </a:p>
            </p:txBody>
          </p:sp>
          <p:cxnSp>
            <p:nvCxnSpPr>
              <p:cNvPr id="7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1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7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渗出性水肿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：表现为穿刺部位周围组织的水肿、肿胀等</a:t>
                </a:r>
                <a:endParaRPr/>
              </a:p>
            </p:txBody>
          </p:sp>
        </p:grpSp>
        <p:grpSp>
          <p:nvGrpSpPr>
            <p:cNvPr id="76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7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7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空气栓塞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：表现为患者出现呼吸困难、心悸、血压下降等症状</a:t>
                </a:r>
                <a:endParaRPr/>
              </a:p>
            </p:txBody>
          </p:sp>
        </p:grpSp>
        <p:grpSp>
          <p:nvGrpSpPr>
            <p:cNvPr id="81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8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8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：表现为穿刺部位的红肿、热痛、脓性分泌物等</a:t>
                </a:r>
                <a:endParaRPr/>
              </a:p>
            </p:txBody>
          </p:sp>
        </p:grpSp>
        <p:grpSp>
          <p:nvGrpSpPr>
            <p:cNvPr id="86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87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89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：表现为穿刺部位疼痛、肿胀、触及硬结等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https://d.book118.com/867120135050006043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静脉输液的护理文档PPT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2024-09-17T01:56:37.992</cp:lastPrinted>
  <dcterms:created xsi:type="dcterms:W3CDTF">2024-09-16T17:56:38Z</dcterms:created>
  <dcterms:modified xsi:type="dcterms:W3CDTF">2024-09-16T17:56:39Z</dcterms:modified>
</cp:coreProperties>
</file>