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52778-8E4C-4466-B74F-5E8FFCFD3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46CA8-2C07-4BD4-B9A6-2DF2F38EF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46DC6-566B-4719-AB02-3F1E4F126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ED9E99-B676-4F5A-89C9-2DDDDEFBD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DCDA2B-64E2-45F7-B0CF-693BE3610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6FD985-421C-40D2-BA33-EB0991458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2DE049-2B2A-4343-9FAB-ACDDD8018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C6FA3-BD9F-4FF4-AB4C-AF7BC2202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88ED4-E4FC-489B-9EF4-A7556AB4E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08949-FC7B-42F6-ACD6-3E0F91BAC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6BD82-A145-4885-9A90-4346CB11C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20154105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智慧水利水电工程造价管理系统建设方案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总体架构设计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功能模块划分与详细设计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数据库设计与优化策略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系统安全性保障措施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系统集成与测试方案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培训、维护与升级计划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随着国家对水利水电工程建设的重视和投入增加，工程规模逐渐扩大，对造价管理的需求也日益增长。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工程规模不断扩大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水利水电工程造价涉及多个专业领域和大量数据信息，管理过程复杂，需要专业化的系统支持。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造价管理复杂度高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当前水利水电工程造价管理信息化水平较低，缺乏统一的管理平台和数据标准，难以实现精细化管理和决策支持。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信息化水平不足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水利水电工程现状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数据集中管理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精细化造价核算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协同办公与信息共享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风险预警与监控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造价管理需求分析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实现水利水电工程造价数据的集中存储和管理，确保数据的一致性和完整性。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支持多部门、多用户协同办公，实现信息共享和沟通协作，提高工作效率。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提供精细化造价核算功能，支持多维度的数据分析和对比，为决策提供支持。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建立风险预警机制，实时监控工程造价风险，为项目管理提供风险保障。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构建智慧水利水电工程造价管理系统，实现工程造价数据的集中管理、精细化核算、协同办公和风险预警等功能，提高水利水电工程造价管理水平。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慧水利水电工程造价管理系统的建设，可以促进水利水电工程造价管理的规范化、精细化和智能化发展，提高工程投资效益和管理效率。同时，该系统还可以为政府、企业和相关机构提供决策支持和数据服务，推动水利水电行业的可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系统建设目标与意义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总体架构设计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扩展性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架构设计原则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907" r="990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采用业界先进、成熟的技术和框架，确保系统在未来一段时间内保持技术领先地位。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确保系统稳定、可靠运行，降低故障率，提高系统可用性。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采用模块化、组件化设计，方便后续功能扩展和升级。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保障系统数据的安全性，采用多种安全机制和技术手段，防止数据泄露和攻击。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0539" y="1444984"/>
            <a:ext cx="4955536" cy="4778362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24730" y="1444984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2067" y="2272065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【架构图】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656259" y="2272065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【说明】智慧水利水电工程造价管理系统总体架构包括基础设施层、数据层、应用支撑层、业务应用层和用户层。其中，基础设施层提供计算、存储和网络等基础设施服务；数据层负责数据的存储和管理，包括关系型数据库和非关系型数据库；应用支撑层提供一系列通用的技术组件和服务，如认证授权、工作流引擎、报表引擎等；业务应用层实现具体的业务功能，如造价估算、预算编制、审批管理等；用户层面向不同类型的用户提供个性化的操作界面和体验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总体架构图及说明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862" r="1786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采用微服务架构，将系统拆分为多个独立的的服务，实现高内聚、低耦合，提高系统的可维护性和可扩展性。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微服务架构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采用容器化技术，实现应用的快速部署、弹性伸缩和容灾备份，提高系统的可用性和稳定性。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容器化技术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采用分布式数据库，支持海量数据存储和高效查询，满足系统对大数据处理的需求。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分布式数据库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利用云计算平台提供的计算、存储和网络等基础设施服务，降低系统建设和运维成本，提高资源利用率。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云计算平台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关键技术选型及原因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功能模块划分与详细设计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造价估算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基于历史数据和行业标准，提供快速、准确的工程造价估算功能。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造价审核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对估算结果进行审核，确保准确性和合理性，减少误差。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造价跟踪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实时监控工程造价变化，及时预警和调整，确保投资效益。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报表生成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自动生成各类工程造价报表，便于分析和决策。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工程造价管理模块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支持多种数据源接入，包括传感器、数据库、文件等。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数据源接入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对采集的数据进行清洗和处理，确保数据质量和准确性。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实现数据的实时传输和同步，保证数据的时效性和一致性。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采用高效、安全的数据存储方案，确保数据的可靠性和可扩展性。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数据采集与传输模块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提供强大的数据分析功能，包括数据挖掘、预测分析等，为决策提供支持。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自定义报表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多维度分析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通过图表、图像等多种形式展示分析结果，直观易懂。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支持用户自定义报表格式和内容，满足个性化需求。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支持从时间、空间、项目等多个维度进行分析和比较。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数据分析与可视化模块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定义不同角色和权限，实现用户角色的灵活配置和管理。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权限控制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日志管理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记录用户操作日志和系统运行日志，便于故障排查和责任追溯。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实现用户注册、登录、注销等基本功能，确保系统安全性。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对系统各功能模块进行权限控制，确保数据的保密性和完整性。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用户权限管理模块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数据库设计与优化策略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https://d.book118.com/867120154105006050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2024-09-23T02:06:00.284</cp:lastPrinted>
  <dcterms:created xsi:type="dcterms:W3CDTF">2024-09-22T18:06:00Z</dcterms:created>
  <dcterms:modified xsi:type="dcterms:W3CDTF">2024-09-22T18:06:02Z</dcterms:modified>
</cp:coreProperties>
</file>