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824E-9057-484C-90B7-55E62190C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EC26B-5351-416F-8B08-8FF61FCB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B2118-5E7E-4D25-BDBA-9BDCEAFD8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F697E-DBC4-43B9-B8F0-D177ABCF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72FF24-B2E9-478B-855D-2724AF3D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02E2C-12E9-45B0-92EA-3DF97826C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AE87F5-B9A9-4D1D-8821-52546256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4283B-B070-4326-B0D9-52A1341F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938F5-9C66-40A7-9E9A-3D51804ED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E265F-B361-4E8B-9D31-76D1407C9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80CB-D7F5-429A-96EE-734D5DF8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1132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Python文件和数据格式化高效学习指南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文件操作与I/O处理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常见错误与问题解决方案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高级编程语言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Python是一种解释型、面向对象、动态数据类型的高级程序设计语言。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Python代码可以在多种操作系统中运行，包括Windows、Linux和Mac OS等。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广泛的应用领域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Python在数据分析、人工智能、Web开发、自动化运维等领域都有广泛的应用。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Python语言概述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配置环境变量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将Python解释器所在路径添加到系统环境变量中，以便在命令行中直接运行Python命令。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安装集成开发环境（IDE）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可以选择安装如PyCharm、Visual Studio Code等IDE，提高Python编程效率。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安装Python解释器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可以从Python官网下载安装包，根据安装指引完成Python解释器的安装。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Python环境搭建与安装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Python中的变量不需要声明类型，可以直接赋值，如`x = 10`。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变量与赋值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Python支持多种数据类型，包括整数、浮点数、字符串、列表、元组、字典等。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包括条件语句（if-else）、循环语句（for、while）等，用于控制程序的执行流程。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控制流语句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Python基本语法与数据类型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83" r="29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包括加（+）、减（-）、乘（*）、除（/）等，用于进行数学运算。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算术运算符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比较运算符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逻辑运算符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赋值运算符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包括等于（==）、不等于（!=）、大于（&gt;）、小于（&lt;）等，用于比较两个值的大小关系。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包括与（and）、或（or）、非（not）等，用于组合多个条件进行逻辑判断。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包括等于（=）、加等于（+=）、减等于（-=）等，用于对变量进行赋值操作。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Python运算符与表达式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文件操作与I/O处理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使用`open()`函数打开文件，并指定打开模式（如读取、写入、追加等）。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使用`read()`、`readline()`或`readlines()`方法读取文件内容。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写入文件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使用`write()`或`writelines()`方法向文件中写入内容。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使用`close()`方法关闭文件，释放资源。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文件读写基本操作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使用`os.path`模块中的函数进行文件路径的拼接、分解、获取文件名等操作。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文件路径处理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使用`os.walk()`函数遍历指定目录下的所有文件和子目录。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文件遍历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结合文件遍历，使用条件语句过滤出符合特定条件的文件。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文件过滤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文件路径处理与文件遍历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读取文件内容后，使用字符串方法（如`find()`、`index()`）或正则表达式进行内容查找。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读取文件内容后，使用字符串方法（如`replace()`）或正则表达式进行内容替换，并将替换后的内容写回文件。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文件内容查找与替换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文件内容替换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文件内容查找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使用`chardet`库识别文件的编码格式。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编码格式识别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读取文件内容后，使用`encode()`和`decode()`方法进行编码格式转换，并将转换后的内容写回文件。同时，可以在打开文件时指定编码格式，以便正确读取和写入文件。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编码格式转换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文件编码格式转换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JSON数据格式化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可以使用`json.dumps()`函数将Python对象转换为格式化的JSON字符串，通过参数`indent`指定缩进空格数，使得输出的JSON数据更加易读。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JSON数据格式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JSON（JavaScript Object Notation）是一种轻量级的数据交换格式，易于阅读和编写。Python中提供了json模块来处理JSON数据。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读取JSON文件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使用`json.load()`函数从JSON文件中读取数据，并将其转换为Python对象。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写入JSON文件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使用`json.dump()`函数将Python对象转换为JSON格式，并写入到JSON文件中。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JSON数据格式化处理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XML数据格式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XML（Extensible Markup Language）是一种标记语言，用于描述和传输数据。Python中提供了xml模块来处理XML数据。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写入XML文件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使用`xml.etree.ElementTree`模块中的`ElementTree`类和`SubElement`函数创建XML元素，并使用`write()`方法将XML数据写入到文件中。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XML数据格式化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可以使用`xml.dom.minidom`模块中的`parseString()`函数将XML字符串解析为DOM对象，并使用`toprettyxml()`方法将DOM对象转换为格式化的XML字符串。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读取XML文件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使用`xml.etree.ElementTree`模块中的`parse()`函数从XML文件中读取数据，并将其转换为ElementTree对象。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XML数据格式化处理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https://d.book118.com/867121132041006030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2024-09-01T19:37:04.509</cp:lastPrinted>
  <dcterms:created xsi:type="dcterms:W3CDTF">2024-09-01T11:37:04Z</dcterms:created>
  <dcterms:modified xsi:type="dcterms:W3CDTF">2024-09-01T11:37:06Z</dcterms:modified>
</cp:coreProperties>
</file>