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6266C0F-7F17-4070-88A5-CBCF10C6AAA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5D1DB-39FB-4083-87D5-C62949267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8307B-26EA-4769-A22E-F459735F3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6AF27-3917-4E1E-98E4-51B0FBD22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A9F34-CB34-4E28-8D52-29A9D9A8F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1BECF9-3B6F-4163-8746-664A8705A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43F2B0-F7EC-48C0-B045-64D3C44C1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E085D-00C5-4B09-BC4A-528CAB7AE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4B8EF-7C11-474D-85F1-7568BCC12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992B6-1810-4E86-A170-C40A1C5A1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7A63D-D70F-4C78-B767-26D02D28A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3DAB6-94C9-4222-8866-2A30FD05D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34A1901-83FC-41C6-927A-985536003D0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AE53BF8-888C-413C-9664-80BF2775932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1162014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白内障病人的查房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病人背景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手术治疗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康复指导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术后复查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专家建议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感言与致谢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病人背景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病人个人信息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在查房时，首先需要了解病人的基本信息。包括年龄、性别、职业等。此外，还需要了解病人的家庭状况和社会情况，以及他们的病史和手术史。这些信息对于制定治疗方案和关注重点至关重要。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白内障病情描述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对于白内障病人，需要了解其眼部症状、视力受损程度以及对生活的影响。这些信息有助于评估病情的严重程度，制定治疗方案和提供适当的护理。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眼底</a:t>
            </a:r>
            <a:r>
              <a:rPr lang="en-US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OCT</a:t>
            </a: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眼底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OCT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检查是一种非侵入式的高清成像技术，可以帮助医生观察眼部病变、视网膜情况等。通过该技术，可以更全面地了解白内障患者的眼部状况，为治疗方案的制定提供重要参考。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手术治疗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手术前准备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手术前的准备非常重要，包括术前检查、术前指导和术前麻醉。术前检查是为了确保手术顺利进行，术前指导可以帮助患者了解手术流程，术前麻醉则是为了减轻患者的疼痛感。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9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9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1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5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术后眼部护理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保持眼部清洁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使用消炎药水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定期复查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术后用药指导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按时使用眼药水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避免眼部受伤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遵医嘱服药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术后复查安排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定期复查术后情况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听从医生建议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及时处理异常情况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手术治疗是白内障病人的重要治疗方式，通过精心的术前准备、精湛的手术技术以及周到的术后护理，可以最大程度地降低并发症发生的风险，提高手术成功率，帮助患者尽快康复。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康复指导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术后视力康复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术后视力康复是白内障手术后非常重要的一环。通常情况下，术后视力会逐渐恢复，在恢复期间需要做好视力锻炼。注意事项包括避免眼睛疲劳，避免过度用眼等。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0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https://d.book118.com/867121162014006055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白内障病人的查房</vt:lpstr>
      <vt:lpstr>目录</vt:lpstr>
      <vt:lpstr>第1章 病人背景</vt:lpstr>
      <vt:lpstr>病人个人信息</vt:lpstr>
      <vt:lpstr>白内障病情描述</vt:lpstr>
      <vt:lpstr> </vt:lpstr>
      <vt:lpstr>第2章 手术治疗</vt:lpstr>
      <vt:lpstr> </vt:lpstr>
      <vt:lpstr>术后护理</vt:lpstr>
      <vt:lpstr>总结</vt:lpstr>
      <vt:lpstr>第3章 康复指导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2024-09-29T16:54:21.184</cp:lastPrinted>
  <dcterms:created xsi:type="dcterms:W3CDTF">2024-09-29T08:54:21Z</dcterms:created>
  <dcterms:modified xsi:type="dcterms:W3CDTF">2024-09-29T08:54:23Z</dcterms:modified>
</cp:coreProperties>
</file>