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76EC73-6C83-4138-8307-F1511BDF0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B5592E-AABB-45C5-95C1-2A39C1793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D74352-B4EB-4916-B759-57FD319BB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71765B-9C95-4F90-8769-D01341ED9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903307-84BF-4EA7-A8F3-F995F2C281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6D3F2B-DE3E-4BFE-B087-7905B23FD0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7B7A75-363A-452D-8E88-BFC714954D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F82FF8-A0DE-47C4-A3D6-AB29FF4FF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666043-7ACA-4F68-9505-003378BEC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43C42-5348-43C8-A9E2-ABE3E5BFF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F1713-4B14-46FE-B975-8AF470BCB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2206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智慧农业整体解决方案的水资源管理</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2024-01-20</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智慧农业水资源管理现状与问题</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智慧农业水资源管理整体解决方案</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智慧农业水资源管理应用实践</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智慧农业水资源管理面临的挑战与对策</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水资源管理在智慧农业中的关键作用</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水资源管理是智慧农业的核心组成部分，对于提高农业水资源利用效率、保障农业生产安全具有重要意义。</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农业水资源短缺</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随着全球气候变化和人口增长，农业水资源日益短缺，提高水资源利用效率成为迫切需求。</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智慧农业发展趋势</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智慧农业作为现代农业发展的重要方向，通过集成应用现代科技，实现农业生产的智能化、精细化、高效化。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智慧农业应用领域</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智慧农业定义</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智慧农业技术体系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智慧农业概述</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智慧农业可应用于农田灌溉、温室大棚、畜禽养殖、水产养殖等多个领域，提高农业生产效率和质量。</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智慧农业是指利用物联网、大数据、人工智能等现代信息技术，对农业生产全过程进行智能化感知、分析、决策和控制，实现农业生产的高产、优质、高效、生态、安全。</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智慧农业技术体系包括传感器技术、通信技术、计算机技术、控制技术等，实现对农业生产环境的实时监测、数据分析、决策支持和远程控制。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保障农业生产安全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合理的水资源管理可以保障农作物正常生长和畜禽健康养殖，降低因水资源短缺或水质问题导致的生产风险。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促进农业可持续发展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通过水资源循环利用、节水灌溉等措施，保护生态环境，实现农业可持续发展。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提高水资源利用效率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通过精准灌溉、水肥一体化等技术手段，减少水资源浪费，提高水资源利用效率。</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水资源管理在智慧农业中的重要性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智慧农业水资源管理现状与问题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11" r="1621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近年来，国内在智慧农业水资源管理领域的研究逐渐增多，主要集中在节水灌溉、水肥一体化、农业物联网技术应用等方面。同时，政府也加大了对智慧农业水资源管理的扶持力度，推动相关技术的研发和应用。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国外在智慧农业水资源管理领域的研究起步较早，已经形成了较为成熟的理论体系和技术体系。例如，美国、澳大利亚等国家在精准灌溉、智能决策支持系统等方面取得了显著成果，有效提高了水资源利用效率。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水资源短缺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随着全球气候变化和人口增长，水资源日益短缺，如何合理分配和利用有限的水资源成为智慧农业水资源管理面临的重要问题。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农业用水浪费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传统农业灌溉方式往往存在用水浪费现象，如何提高灌溉效率、减少用水浪费是智慧农业水资源管理需要解决的问题之一。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技术应用不足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尽管国内外在智慧农业水资源管理领域的研究取得了一定成果，但实际应用中仍存在技术瓶颈和成本问题，限制了技术的推广和应用。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00" r="295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随着物联网、大数据、人工智能等技术的不断发展，智慧农业水资源管理将实现更高程度的智能化，包括智能感知、智能决策、智能控制等方面。</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通过精准灌溉、精准施肥等技术手段，实现水资源的精准利用和管理，提高水资源利用效率。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精准化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将智慧农业水资源管理与其他农业生产环节进行集成，形成完整的智慧农业解决方案，实现农业生产全过程的高效管理。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集成化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智慧农业水资源管理整体解决方案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智慧农业水资源管理整体解决方案是一种基于物联网、大数据、云计算等先进技术的水资源管理系统，旨在提高农业水资源利用效率，减少浪费，促进农业可持续发展。</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该方案适用于农田灌溉、温室大棚、果园等农业生产场景，可帮助农业生产者提高水资源利用效率，降低生产成本，提高农产品产量和品质。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该方案通过实时监测、数据分析、智能决策等手段，对农业水资源进行精细化管理，实现水资源的优化配置和高效利用。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技术架构与功能实现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方案采用物联网、大数据、云计算等技术，构建了一个包含感知层、传输层、数据层、应用层的完整技术架构。其中，感知层通过传感器等设备实时监测农业水资源状况；传输层通过无线或有线网络将数据传输至数据中心；数据层对收集到的数据进行存储、处理和分析；应用层则根据数据分析结果提供相应的管理和决策支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技术架构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方案具有以下主要功能：实时监测农业水资源状况，包括土壤湿度、气象数据等；对收集到的数据进行存储、处理和分析，生成相应的数据报表和图表；根据数据分析结果，提供智能灌溉、节水建议等决策支持；支持远程监控和管理，方便用户随时随地进行水资源管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功能实现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https://d.book118.com/867122064016006035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2024-09-09T09:13:31.386</cp:lastPrinted>
  <dcterms:created xsi:type="dcterms:W3CDTF">2024-09-09T01:13:31Z</dcterms:created>
  <dcterms:modified xsi:type="dcterms:W3CDTF">2024-09-09T01:13:33Z</dcterms:modified>
</cp:coreProperties>
</file>