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14337-940D-4A19-A239-8D919D4AC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CE16F-C53C-4408-BC57-FEFFC46D5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B29D3-8DAF-40A6-BB3D-984A9B021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1559A-265A-489A-B2A7-8251F157A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863713-C1E7-4032-91CF-371CCCE38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3B20B2-BCCE-4553-BC81-F15AFE34B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5B5571-223B-45FC-AA7F-60098EBEE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7AB2E-5128-480C-BB65-F01AE15D1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7B159-6933-4EF6-86C6-2C34186F1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2C890-9EB9-4D58-9C88-9DC75FA77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33B9D-F868-4A01-9150-EBC3F1351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2216114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《中国十大名瀑》ppt课件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中国瀑布概览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中国十大名瀑简介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中国瀑布的保护与开发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中国瀑布的旅游攻略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中国瀑布概览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876" r="10876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瀑布是水流从高处垂直跌落形成的自然景观，通常由河流或溪流冲刷而成。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按照瀑布的形态、落差、水量等标准，可以将瀑布分为多种类型，如单级瀑布、多级瀑布、宽幅瀑布等。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瀑布的定义与分类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中国地势复杂多样，瀑布分布广泛，主要集中在西南、华南和东北等地区，如四川、贵州、广西、湖北等地。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黄果树瀑布群、壶口瀑布群、九寨沟瀑布群等，这些地方以其壮观的瀑布景观吸引着众多游客。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中国瀑布的地理分布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著名瀑布群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主要分布地区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中国瀑布数量众多，形态各异，大小不一，有的气势磅礴，有的秀美婉约，具有极高的观赏价值和自然景观价值。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中国瀑布不仅是自然景观的重要组成部分，也是生态旅游的重要资源，对于促进地方经济发展和旅游业发展具有重要意义。同时，瀑布也是科学研究的对象，对于研究水文地理、气候变化等方面具有重要意义。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中国瀑布的特点与价值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中国十大名瀑简介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23" r="2482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总结词：壮美恢弘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详细描述：黄果树瀑布是中国最大的瀑布之一，位于贵州省，落差达到77.8米。瀑布水势汹涌，声如雷鸣，景色壮美恢弘，是世界著名的瀑布之一。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黄果树瀑布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总结词：秀美如画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详细描述：庐山瀑布位于江西省九江市，是庐山的一大胜景。瀑布分为三级，落差达到150米，水流清澈，景色秀美如画，吸引着众多游客前来观赏。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庐山瀑布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总结词：神奇壮观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详细描述：九寨沟瀑布群位于四川省阿坝藏族羌族自治州九寨沟县，是九寨沟的一大景观。这里有多条瀑布，其中诺日朗瀑布是中国最宽的瀑布之一，落差达到23.5米，景色神奇壮观。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九寨沟瀑布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https://d.book118.com/867122161143006034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2024-09-08T20:50:12.081</cp:lastPrinted>
  <dcterms:created xsi:type="dcterms:W3CDTF">2024-09-08T12:50:12Z</dcterms:created>
  <dcterms:modified xsi:type="dcterms:W3CDTF">2024-09-08T12:50:13Z</dcterms:modified>
</cp:coreProperties>
</file>