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5" r:id="rId27"/>
    <p:sldId id="327" r:id="rId28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tags" Target="tags/tag1.xml" /><Relationship Id="rId3" Type="http://schemas.openxmlformats.org/officeDocument/2006/relationships/slideMaster" Target="slideMasters/slideMaster3.xml" /><Relationship Id="rId30" Type="http://schemas.openxmlformats.org/officeDocument/2006/relationships/presProps" Target="presProps.xml" /><Relationship Id="rId31" Type="http://schemas.openxmlformats.org/officeDocument/2006/relationships/viewProps" Target="viewProps.xml" /><Relationship Id="rId32" Type="http://schemas.openxmlformats.org/officeDocument/2006/relationships/theme" Target="theme/theme1.xml" /><Relationship Id="rId33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AC9D6A7C-9174-4DD9-A348-CFCDB848E798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7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8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0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3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4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6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9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0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2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5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6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41E2EE-720C-468E-B124-FEA949B5F6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0D1FB6-2337-4C9E-A2F6-9248E36B56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4486E1-73EC-47A4-A8FC-D09E2D83FC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3BF0DC-6350-4F7B-86BA-93ABD4E5A0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EA8A2DD-16C8-4DEF-B340-3EA429C3BB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0F71889-B170-4EB5-B1F4-8229032D2C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9AF5C2F-E04F-4AD9-93A2-EFE30C3129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686D07-1F37-4758-81B8-330097E30A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4B0DA7-5F1C-402D-8589-D78FA98AEA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C7EAFE-31C7-4CAD-A7B7-D85C46FD3A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E78936-1E0C-4767-A90A-7DFA74155A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C329B0E-CF99-4AD2-8B58-48EA987E3868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FA80EF13-792B-454D-B8E3-D70B9DC7208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3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2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7123144011006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销售团队销售话术训练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销售团队销售话术训练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销售话术设计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销售话术技巧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销售话术应用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销售话术培训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销售话术实践案例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7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销售团队销售话术训练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概述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销售话术是销售团队必备的基本技能，通过训练可以提高销售团队的销售技巧和达成销售目标的能力。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销售话术训练的重要性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更高效率达成销售目标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提高销售效率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树立专业形象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塑造销售团队形象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提升自信心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增强销售信心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提高客户满意度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提升客户体验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产品知识培训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熟悉产品特点与优势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有效对比竞品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潜在客户开发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开拓新客户资源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建立客户关系网络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解决客户疑虑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针对客户疑虑提供解决方案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增加客户购买信心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销售话术训练内容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客户调查和需求分析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了解客户需求与痛点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定制个性化销售方案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销售话术训练方法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销售话术训练方法包括角色扮演、情景模拟、实战演练和案例分析。这些方法能帮助销售团队更好地掌握销售技巧，提高业绩。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0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销售话术设计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3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销售话术的基本结构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4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销售话术设计是销售团队必备的重要技能之一。其基本结构包括自我介绍、探求需求、产品介绍以及解决问题。每个步骤都是为了更好地与客户沟通，促成交易。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销售话术设计原则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简短扼要，让客户易于理解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简洁明了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突出产品特点，吸引客户关注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强调产品优势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倾听客户需求，改进话术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听取客户反馈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根据客户特点调整话术内容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个性化定制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不断调整优化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根据实际销售情况灵活调整话术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保持适应市场变化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不断更新内容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随时更新产品和市场信息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保持话术的时效性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不断提高反馈率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鼓励客户提供反馈意见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不断改进销售话术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销售话术优化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不断总结经验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记录每次销售的经验教训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总结哪些话术有效，哪些需要改进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8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销售话术案例分析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销售话术案例分析是锻炼销售团队的有效方式。通过分享成功案例，可以激励团队成员，同时反思失败案例可以帮助团队总结经验，不断改进。持续改进提高是销售团队成功的关键。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1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销售话术案例分析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2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分享成功的销售案例，激励团队成员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成功案例分享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5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总结实战中的经验，提高销售效果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实战经验总结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反思失败的销售案例，总结经验教训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失败案例反思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1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销售话术案例分析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2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分享成功的销售案例，激励团队成员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成功案例分享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反思失败的销售案例，总结经验教训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失败案例反思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总结实战中的经验，提高销售效果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实战经验总结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持续改进销售话术，提高团队绩效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持续改进提高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0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销售话术技巧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4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有效沟通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在销售过程中，善于倾听对方的需求是非常重要的。此外，控制语速可以让双方更好地沟通，使用肯定语言可以增强对方的信任感，提问技巧可以帮助了解对方的具体情况。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处理异议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及时回应客户提出的异议，表达理解和尊重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积极回应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耐心解释，帮助客户消除疑惑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澄清误解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引导客户思考，找到问题的根源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引导思考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与客户建立共鸣，缓解矛盾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寻找共鸣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6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谈判技巧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7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针对问题提出解决方案建议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提出建议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0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追求双方利益最大化，实现共赢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寻找共赢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3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与客户共同制定解决问题的方案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制定解决方案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7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展现专业知识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展现产品专业知识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提供专业建议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0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履行承诺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信守承诺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及时解决问题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3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保持联系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定期跟进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保持客户关系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信任建立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7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诚信为本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言行一致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言出必行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9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0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销售话术技巧是销售团队必备的能力之一，通过有效沟通、处理异议、谈判技巧和信任建立，可以更好地与客户沟通，建立信任，达成合作。在销售过程中，不仅要注重产品知识，还要注重与客户的沟通和建立信任关系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第四章 销售话术应用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电话销售话术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电话销售是销售团队中非常重要的一环，需要掌握电话接听、沟通、销售等技巧，有效提高销售效率和成功率。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电话销售话术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如何礼貌接听来电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电话接听技巧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如何流畅沟通信息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电话沟通技巧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如何有效推销产品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电话销售技巧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如何巩固客户关系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电话回访技巧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https://d.book118.com/867123144011006055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148</Paragraphs>
  <Slides>24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baseType="lpstr" size="3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销售团队销售话术训练</vt:lpstr>
      <vt:lpstr>目录</vt:lpstr>
      <vt:lpstr>第1章 销售团队销售话术训练</vt:lpstr>
      <vt:lpstr> </vt:lpstr>
      <vt:lpstr>销售话术训练的重要性</vt:lpstr>
      <vt:lpstr>销售话术训练内容</vt:lpstr>
      <vt:lpstr> </vt:lpstr>
      <vt:lpstr>第2章 销售话术设计</vt:lpstr>
      <vt:lpstr>销售话术的基本结构</vt:lpstr>
      <vt:lpstr>销售话术设计原则</vt:lpstr>
      <vt:lpstr>销售话术优化</vt:lpstr>
      <vt:lpstr> </vt:lpstr>
      <vt:lpstr>销售话术案例分析</vt:lpstr>
      <vt:lpstr>销售话术案例分析</vt:lpstr>
      <vt:lpstr>第3章 销售话术技巧</vt:lpstr>
      <vt:lpstr> </vt:lpstr>
      <vt:lpstr>处理异议</vt:lpstr>
      <vt:lpstr>谈判技巧</vt:lpstr>
      <vt:lpstr>信任建立</vt:lpstr>
      <vt:lpstr>总结</vt:lpstr>
      <vt:lpstr>第四章 销售话术应用</vt:lpstr>
      <vt:lpstr> </vt:lpstr>
      <vt:lpstr>电话销售话术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2024-09-29T14:23:23.335</cp:lastPrinted>
  <dcterms:created xsi:type="dcterms:W3CDTF">2024-09-29T06:23:23Z</dcterms:created>
  <dcterms:modified xsi:type="dcterms:W3CDTF">2024-09-29T06:23:25Z</dcterms:modified>
</cp:coreProperties>
</file>