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54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4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image" Target="../media/image2.png" /><Relationship Id="rId12" Type="http://schemas.openxmlformats.org/officeDocument/2006/relationships/tags" Target="../tags/tag10.xml" /><Relationship Id="rId13" Type="http://schemas.openxmlformats.org/officeDocument/2006/relationships/image" Target="../media/image3.png" /><Relationship Id="rId14" Type="http://schemas.openxmlformats.org/officeDocument/2006/relationships/tags" Target="../tags/tag11.xml" /><Relationship Id="rId15" Type="http://schemas.openxmlformats.org/officeDocument/2006/relationships/image" Target="../media/image4.pn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tags" Target="../tags/tag1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image" Target="../media/image7.png" /><Relationship Id="rId11" Type="http://schemas.openxmlformats.org/officeDocument/2006/relationships/tags" Target="../tags/tag2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2.xml" /><Relationship Id="rId11" Type="http://schemas.openxmlformats.org/officeDocument/2006/relationships/image" Target="../media/image2.png" /><Relationship Id="rId12" Type="http://schemas.openxmlformats.org/officeDocument/2006/relationships/tags" Target="../tags/tag73.xml" /><Relationship Id="rId13" Type="http://schemas.openxmlformats.org/officeDocument/2006/relationships/image" Target="../media/image3.png" /><Relationship Id="rId14" Type="http://schemas.openxmlformats.org/officeDocument/2006/relationships/tags" Target="../tags/tag74.xml" /><Relationship Id="rId15" Type="http://schemas.openxmlformats.org/officeDocument/2006/relationships/image" Target="../media/image4.png" /><Relationship Id="rId16" Type="http://schemas.openxmlformats.org/officeDocument/2006/relationships/tags" Target="../tags/tag75.xml" /><Relationship Id="rId17" Type="http://schemas.openxmlformats.org/officeDocument/2006/relationships/image" Target="../media/image5.png" /><Relationship Id="rId18" Type="http://schemas.openxmlformats.org/officeDocument/2006/relationships/tags" Target="../tags/tag7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E9853-97AF-4BEC-B4B1-33DEFD40C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00D71-F016-4F45-8708-79D502949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341FA-4CAE-4E0E-BBA1-00F419798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25EF0-A14B-46E7-BC5E-5A367965A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708C91-E643-4416-95F1-1022C47D8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6FFBA8-6262-4E0A-BA98-CCC36A733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92A7B1-AE55-4D9B-B1E8-05DC9338A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44C3D-1265-4180-A70E-A6BB4EC02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89839-3C71-403F-812A-9371DD753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E47D1-A833-4AE0-AAA7-DDEAE31C3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11321-4CB4-4D13-BF34-3007B07C1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2"/>
          <p:cNvPicPr/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1987550" y="2547824"/>
            <a:ext cx="8216900" cy="1697990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3074353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公司名占位符 6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1987551" y="4283915"/>
            <a:ext cx="8216899" cy="365126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987551" y="4710521"/>
            <a:ext cx="8216899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682" name="任意多边形 23"/>
          <p:cNvSpPr/>
          <p:nvPr>
            <p:custDataLst>
              <p:tags r:id="rId10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pic>
        <p:nvPicPr>
          <p:cNvPr id="2097157" name="图片 3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61" name="图片 34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63" name="图片 37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9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1"/>
            <a:ext cx="12189600" cy="685799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6831715" y="750991"/>
            <a:ext cx="4644228" cy="958322"/>
          </a:xfrm>
        </p:spPr>
        <p:txBody>
          <a:bodyPr vert="horz" wrap="square" tIns="0" bIns="0" rtlCol="0" anchor="b" anchorCtr="0">
            <a:normAutofit lnSpcReduction="20000"/>
          </a:bodyPr>
          <a:lstStyle>
            <a:lvl1pPr marL="0" indent="0" algn="l">
              <a:buFont typeface="Arial" pitchFamily="34" charset="0"/>
              <a:buNone/>
              <a:defRPr lang="zh-CN" altLang="en-US" sz="6000" b="0" i="0" spc="43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副标题 2"/>
          <p:cNvSpPr>
            <a:spLocks noGrp="1"/>
          </p:cNvSpPr>
          <p:nvPr userDrawn="1">
            <p:ph type="body" idx="1" hasCustomPrompt="1"/>
            <p:custDataLst>
              <p:tags r:id="rId4"/>
            </p:custDataLst>
          </p:nvPr>
        </p:nvSpPr>
        <p:spPr>
          <a:xfrm>
            <a:off x="6839871" y="1750437"/>
            <a:ext cx="4628229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 algn="l">
              <a:buFont typeface="Arial" pitchFamily="34" charset="0"/>
              <a:buNone/>
              <a:defRPr lang="zh-CN" altLang="en-US" sz="2800" b="0" i="0" spc="149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8"/>
            </p:custDataLst>
          </p:nvPr>
        </p:nvCxnSpPr>
        <p:spPr>
          <a:xfrm>
            <a:off x="6881721" y="2398322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9"/>
            </p:custDataLst>
          </p:nvPr>
        </p:nvCxnSpPr>
        <p:spPr>
          <a:xfrm>
            <a:off x="6850765" y="2398322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5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54118" y="431944"/>
            <a:ext cx="768163" cy="26824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001328" y="2436419"/>
            <a:ext cx="8186468" cy="1152000"/>
          </a:xfrm>
        </p:spPr>
        <p:txBody>
          <a:bodyPr wrap="square" anchor="b">
            <a:normAutofit/>
          </a:bodyPr>
          <a:lstStyle>
            <a:lvl1pPr algn="ctr">
              <a:defRPr sz="5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2001328" y="3696419"/>
            <a:ext cx="8186468" cy="936000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774" name="任意多边形 23"/>
          <p:cNvSpPr/>
          <p:nvPr userDrawn="1">
            <p:custDataLst>
              <p:tags r:id="rId3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  <a:cs typeface="+mn-lt"/>
            </a:endParaRPr>
          </a:p>
        </p:txBody>
      </p:sp>
      <p:sp>
        <p:nvSpPr>
          <p:cNvPr id="1048776" name="标题 1"/>
          <p:cNvSpPr>
            <a:spLocks noGrp="1"/>
          </p:cNvSpPr>
          <p:nvPr userDrawn="1">
            <p:ph type="ctrTitle" hasCustomPrompt="1"/>
            <p:custDataLst>
              <p:tags r:id="rId4"/>
            </p:custDataLst>
          </p:nvPr>
        </p:nvSpPr>
        <p:spPr>
          <a:xfrm>
            <a:off x="1987550" y="2547824"/>
            <a:ext cx="8216900" cy="1599566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78" name="副标题 2"/>
          <p:cNvSpPr>
            <a:spLocks noGrp="1"/>
          </p:cNvSpPr>
          <p:nvPr userDrawn="1">
            <p:ph type="subTitle" idx="1" hasCustomPrompt="1"/>
            <p:custDataLst>
              <p:tags r:id="rId5"/>
            </p:custDataLst>
          </p:nvPr>
        </p:nvSpPr>
        <p:spPr>
          <a:xfrm>
            <a:off x="3117642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6" name="公司名占位符 6"/>
          <p:cNvSpPr>
            <a:spLocks noGrp="1"/>
          </p:cNvSpPr>
          <p:nvPr userDrawn="1">
            <p:ph type="body" sz="quarter" idx="13" hasCustomPrompt="1"/>
            <p:custDataLst>
              <p:tags r:id="rId9"/>
            </p:custDataLst>
          </p:nvPr>
        </p:nvSpPr>
        <p:spPr>
          <a:xfrm>
            <a:off x="1987550" y="4283914"/>
            <a:ext cx="8216900" cy="377077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1987550" y="4715551"/>
            <a:ext cx="8216900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pic>
        <p:nvPicPr>
          <p:cNvPr id="2097173" name="图片 17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75" name="图片 19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77" name="图片 25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79" name="图片 26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jpeg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1"/>
            <a:ext cx="12189600" cy="6857999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5537" r:id="rId2"/>
    <p:sldLayoutId id="2147505538" r:id="rId3"/>
    <p:sldLayoutId id="2147505539" r:id="rId4"/>
    <p:sldLayoutId id="2147505540" r:id="rId5"/>
    <p:sldLayoutId id="2147505541" r:id="rId6"/>
    <p:sldLayoutId id="2147505542" r:id="rId7"/>
    <p:sldLayoutId id="2147505543" r:id="rId8"/>
    <p:sldLayoutId id="2147505544" r:id="rId9"/>
    <p:sldLayoutId id="2147505545" r:id="rId10"/>
    <p:sldLayoutId id="214750554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lt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231460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公共安全突发事件应对与自救互救培训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95455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金山办公软件有限公司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8333" lnSpcReduction="2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2857" lnSpcReduction="20000"/>
          </a:bodyPr>
          <a:lstStyle/>
          <a:p>
            <a:r>
              <a:rPr lang="en-US" altLang="zh-CN">
                <a:sym typeface="+mn-ea"/>
              </a:rPr>
              <a:t>CONTENTS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4"/>
            </p:custDataLst>
          </p:nvPr>
        </p:nvSpPr>
        <p:spPr>
          <a:xfrm>
            <a:off x="6545262" y="257714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5"/>
            </p:custDataLst>
          </p:nvPr>
        </p:nvSpPr>
        <p:spPr>
          <a:xfrm>
            <a:off x="7336540" y="25771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1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6545262" y="3142412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7336540" y="314241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公共安全突发事件应对的重要性</a:t>
            </a:r>
            <a:endParaRPr lang="zh-CN" altLang="en-US" sz="1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8"/>
            </p:custDataLst>
          </p:nvPr>
        </p:nvSpPr>
        <p:spPr>
          <a:xfrm>
            <a:off x="6545262" y="370767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9"/>
            </p:custDataLst>
          </p:nvPr>
        </p:nvSpPr>
        <p:spPr>
          <a:xfrm>
            <a:off x="7336540" y="370767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公共安全突发事件的类型与特点</a:t>
            </a:r>
            <a:endParaRPr lang="zh-CN" altLang="en-US" sz="1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0"/>
            </p:custDataLst>
          </p:nvPr>
        </p:nvSpPr>
        <p:spPr>
          <a:xfrm>
            <a:off x="6545262" y="4272942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1"/>
            </p:custDataLst>
          </p:nvPr>
        </p:nvSpPr>
        <p:spPr>
          <a:xfrm>
            <a:off x="7336540" y="427294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公共安全突发事件应对措施</a:t>
            </a:r>
            <a:endParaRPr lang="zh-CN" altLang="en-US" sz="1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2"/>
            </p:custDataLst>
          </p:nvPr>
        </p:nvSpPr>
        <p:spPr>
          <a:xfrm>
            <a:off x="6545262" y="483820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3"/>
            </p:custDataLst>
          </p:nvPr>
        </p:nvSpPr>
        <p:spPr>
          <a:xfrm>
            <a:off x="7336540" y="483820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自救互救知识与技能培训</a:t>
            </a:r>
            <a:endParaRPr lang="zh-CN" altLang="en-US" sz="1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4"/>
            </p:custDataLst>
          </p:nvPr>
        </p:nvSpPr>
        <p:spPr>
          <a:xfrm>
            <a:off x="6545262" y="540347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5"/>
            </p:custDataLst>
          </p:nvPr>
        </p:nvSpPr>
        <p:spPr>
          <a:xfrm>
            <a:off x="7336540" y="5403473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公共安全突发事件应对与自救互救的宣传教育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https://d.book118.com/867123146035006033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df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1e62ce8c8ef84f189ed7648ee9131ab2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695b881eebb54dfab66a63fe3dccf6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c0343a4998aa4e9896b3d72ec5e482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1"/>
  <p:tag name="KSO_WM_TAG_VERSION" val="1.0"/>
  <p:tag name="KSO_WM_UNIT_COMPATIBLE" val="0"/>
  <p:tag name="KSO_WM_UNIT_DEC_AREA_ID" val="e6533651e4ec4d10841538da08f0dba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ASSEMBLE_CHIP_INDEX" val="d55175583e5240e29f2383aee2e138f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2"/>
  <p:tag name="KSO_WM_SLIDE_BACKGROUND_TYPE" val="general"/>
  <p:tag name="KSO_WM_TAG_VERSION" val="1.0"/>
  <p:tag name="KSO_WM_UNIT_COMPATIBLE" val="0"/>
  <p:tag name="KSO_WM_UNIT_DEC_AREA_ID" val="53504985f96f4de5ba17de377ea8375d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SM_LIMIT_TYPE" val="2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5"/>
  <p:tag name="KSO_WM_UNIT_INDEX" val="5"/>
  <p:tag name="KSO_WM_UNIT_LAYERLEVEL" val="1"/>
  <p:tag name="KSO_WM_UNIT_NOCLEAR" val="0"/>
  <p:tag name="KSO_WM_UNIT_PRESET_TEXT" val="金山办公软件有限公司"/>
  <p:tag name="KSO_WM_UNIT_SUBTYPE" val="g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15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18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6B5FE4"/>
      </a:accent1>
      <a:accent2>
        <a:srgbClr val="AA51CA"/>
      </a:accent2>
      <a:accent3>
        <a:srgbClr val="CD47AC"/>
      </a:accent3>
      <a:accent4>
        <a:srgbClr val="E0488E"/>
      </a:accent4>
      <a:accent5>
        <a:srgbClr val="E65573"/>
      </a:accent5>
      <a:accent6>
        <a:srgbClr val="E3675E"/>
      </a:accent6>
      <a:hlink>
        <a:srgbClr val="304FFE"/>
      </a:hlink>
      <a:folHlink>
        <a:srgbClr val="492067"/>
      </a:folHlink>
    </a:clrScheme>
    <a:fontScheme name="自定义 132">
      <a:majorFont>
        <a:latin typeface="汉仪文黑-85W"/>
        <a:ea typeface="汉仪文黑-85W"/>
        <a:cs typeface="Arial"/>
      </a:majorFont>
      <a:minorFont>
        <a:latin typeface="汉仪正圆 55简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汉仪文黑-85W</vt:lpstr>
      <vt:lpstr>汉仪正圆 55简</vt:lpstr>
      <vt:lpstr>Office Theme</vt:lpstr>
      <vt:lpstr>公共安全突发事件应对与自救互救培训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2024-09-06T12:27:53.895</cp:lastPrinted>
  <dcterms:created xsi:type="dcterms:W3CDTF">2024-09-06T04:27:53Z</dcterms:created>
  <dcterms:modified xsi:type="dcterms:W3CDTF">2024-09-06T04:27:56Z</dcterms:modified>
</cp:coreProperties>
</file>