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6F702-3C37-4B4F-A60C-DA76DF41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BD76E-BE45-405A-B312-31D06E2C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87D65-DCDE-44F9-8CD1-CC0110EE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CFF7C-C61E-4B41-BC87-DB30441EC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194F4-29F2-4F4D-8970-E5374187B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F58AB-4E64-4512-8B6E-B193C955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1AAFD-A11B-489E-A89D-21A50C99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FDB02-50E8-47BC-9185-2AA43067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2BA31-51EA-4FE4-937B-A19A740B6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69F1F-E18A-459E-9953-261A766DD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B14B-1B7D-4271-966C-7E0740FCC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4006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45.人工智能活动策划方案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活动形式与流程设计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技术支持与实现方案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预算规划与成本控制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深度学习、机器学习等技术的不断创新，为人工智能的快速发展提供了强大动力。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应用领域不断拓展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人工智能已渗透到金融、教育、医疗、交通等多个领域，为社会发展带来巨大变革。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人才需求日益增长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随着人工智能技术的普及，对相关领域人才的需求也日益增长，人才培养成为重要议题。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27" r="2492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通过活动，向公众普及人工智能的基本概念、原理和应用，提高公众对人工智能的认知水平。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普及人工智能知识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通过专家讲座、技术研讨等形式，促进人工智能技术的交流与创新，推动其在各领域的深入应用。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通过活动，激发青少年对人工智能的兴趣，培养他们的创新思维和实践能力，为人工智能领域输送优秀人才。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培养人工智能人才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科技爱好者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行业从业者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青少年学生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政府及企业决策者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6361" r="263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关注科技发展动态，对人工智能感兴趣的公众。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从事人工智能相关领域研究、开发或管理工作的人员。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对科技和创新有浓厚兴趣的中小学生或大学生。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负责制定科技发展战略或企业创新计划的政府和企业领导。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智能未来，共创辉煌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通过AI技术展示未来科技趋势，结合艺术、音乐、影像等多媒体手段，打造一场视听盛宴。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主题设定及创意展示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AI技术的发展与应用、AI伦理与治理、AI与未来社会等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围绕核心议题，设置多个分议题，如AI技术在医疗、教育、金融等领域的应用，AI技术的安全与隐私保护，AI如何改变未来社会等。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核心议题及讨论方向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讨论方向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邀请国内外知名AI专家、学者、企业家等作为演讲嘉宾，分享他们在AI领域的最新研究成果、应用案例和前沿思考。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根据嘉宾的专业领域和演讲主题，合理安排演讲顺序和时间，确保活动内容的丰富性和多样性。同时，设置互动环节，让观众与嘉宾进行互动交流，提升活动的参与度和趣味性。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嘉宾邀请及演讲安排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活动形式与流程设计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通过直播平台进行活动实时转播，观众可以在线参与互动，提问、讨论等。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线上直播互动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线下分会场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虚拟现实技术运用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在多个城市设立分会场，吸引更多地域性观众参与，增强活动影响力。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运用VR技术打造沉浸式体验，让观众仿佛身临其境地参与活动。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线上线下融合形式探讨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总结活动成果，感谢与会者参与，同时预告下一次活动的相关信息。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设置趣味互动游戏、抽奖等环节，提高观众参与度和活动趣味性。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设立多个分组讨论区，让与会者针对特定议题进行深入探讨和交流。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介绍活动背景、目的和日程安排，同时邀请知名人士进行主题演讲。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邀请行业专家就人工智能领域的前沿技术和应用进行分享。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活动流程规划及时间安排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观众投票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针对某些议题或观点，设置观众投票环节，让观众参与其中，表达自己的看法。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鼓励观众在社交媒体上分享活动内容和心得，同时设立相关话题标签，扩大活动影响力。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现场互动游戏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设计一些与人工智能相关的现场互动游戏，让观众在游戏中了解AI技术。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在活动过程中穿插问答环节，观众可以通过线上或线下方式提问，嘉宾进行解答。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互动环节设置与参与方式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技术支持与实现方案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https://d.book118.com/867124006062006052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2024-09-25T21:45:36.863</cp:lastPrinted>
  <dcterms:created xsi:type="dcterms:W3CDTF">2024-09-25T13:45:36Z</dcterms:created>
  <dcterms:modified xsi:type="dcterms:W3CDTF">2024-09-25T13:45:38Z</dcterms:modified>
</cp:coreProperties>
</file>