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26F50-472C-4ADD-B85E-7925DE7CB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AFE6D-8093-4E67-BD48-B97FB2398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793CF-5134-4068-9E25-C67F3607B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E8878-E760-4CCC-9970-CCA3F9A55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B70E91-AE01-4945-9929-CF3D7ED80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7CFFD-52B8-4620-BDD4-D0B14040D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80B11-00AF-4023-9E3D-F328FDB87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19763-1E50-4A4E-93B1-BF43418B8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16DBF-B199-4882-8B94-5160E725F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54DE3-B234-469E-B7DF-AF56DC659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E758F-5A43-42CC-9C52-A347083CA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24026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现场监督工作管理的变革方法与改进策略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变革方法与策略探讨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改进策略与措施建议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现场监督是确保工作质量和效率的关键环节，对于提高组织绩效和竞争力具有重要意义。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当前现场监督工作面临的挑战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随着工作环境的复杂性和多变性的增加，传统的现场监督方法已无法满足现代组织的需求，需要寻求变革与改进。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94" r="16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139" b="11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207" b="152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变革与改进的必要性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适应现代工作环境的需求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现代工作环境对现场监督工作提出了更高的要求，需要更加灵活、高效和智能的监督方法。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提高工作质量和效率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通过变革与改进现场监督工作，可以优化工作流程，减少浪费和错误，提高工作质量和效率。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增强组织竞争力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改进现场监督工作有助于组织更好地应对市场变化和客户需求，提高客户满意度和忠诚度，从而增强组织竞争力。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247" b="324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由于缺乏统一的管理标准和规范，不同部门和人员对监督工作的理解和执行存在差异，影响工作效果。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目前，许多现场监督工作仍采用传统的人工管理方式，如纸质记录、手动整理数据等，效率低下且易出错。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现场监督涉及多个部门和人员，信息沟通不畅导致工作重复、资源浪费等问题。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现有管理模式及问题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监督人员队伍中，人员素质参差不齐，部分人员缺乏专业知识和实践经验，难以胜任复杂的监督工作。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许多监督人员缺乏系统的培训和教育，无法及时掌握新的监督方法和技能。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500" r="10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现场监督工作责任重大，涉及安全、质量等方面，监督人员面临较大的工作压力和心理负担。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监督人员队伍现状及挑战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系统功能不完善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部分现场监督工作虽然采用了信息化管理系统，但系统功能不完善，无法满足全面、精细的管理需求。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数据共享不足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由于缺乏统一的数据共享平台，不同部门和系统之间的数据难以实现共享和交换，影响工作效率和决策准确性。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目前，许多现场监督工作仍停留在传统的管理方式，信息化应用程度较低，无法满足现代管理的需要。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信息化应用现状及局限性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变革方法与策略探讨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借鉴先进企业的管理经验，强调以人为本、追求卓越、持续改进等核心价值观，推动现场监督工作管理的全面升级。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打破传统管理模式的束缚，探索符合现场监督工作特点的管理模式，如引入项目管理、流程管理等先进理念和方法，提高管理效率和效果。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管理理念更新与模式创新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创新管理模式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引入现代企业管理理念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44" r="21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监督人员队伍优化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通过选拔、培训、考核等手段，建立一支专业化、高素质的监督人员队伍，确保监督工作的有效开展。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监督人员素质提升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加强监督人员的业务培训和职业道德教育，提高其业务水平和综合素质，培养一支忠诚干净担当的监督队伍。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监督人员队伍优化与素质提升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https://d.book118.com/867124026121006035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2024-09-10T04:13:42.361</cp:lastPrinted>
  <dcterms:created xsi:type="dcterms:W3CDTF">2024-09-09T20:13:42Z</dcterms:created>
  <dcterms:modified xsi:type="dcterms:W3CDTF">2024-09-09T20:13:44Z</dcterms:modified>
</cp:coreProperties>
</file>