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710D-D112-469A-AF9F-38768014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5F29-B964-46CE-AF3E-1FA035B3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695FF-3D6A-4286-8283-F2B8BFE6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6171F-DB9B-4B51-9722-A3D5BFD6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28944-043B-49EA-A7A4-FC775AA5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C14C2-EA8F-4C31-B4EE-9C59D185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D1EC6-7795-47F2-842E-231D558B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A9B4F-8A98-497E-AF2B-726829208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EA479-2779-4F00-B2F1-9D766258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A794-EAAC-4566-B55A-04D7C4A21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8903-6435-469E-B836-7B3283C0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4122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电力系统等值电路及参数计算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等值电路基本原理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参数计算方法及步骤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实例分析：等值电路建立与参数计算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等值电路在电力系统分析中应用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用电负荷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845" r="28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063" r="170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将一次能源转换为电能，包括火力发电、水力发电、核能发电等。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将电能从发电厂输送到负荷中心，包括高压输电线路、变电站等。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将电能分配给各个用户，包括中低压配电线路、配电变压器等。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消耗电能的设备或系统，如电动机、照明设备、家用电器等。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92" b="12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电力系统运行特点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电力系统的发电、输电、配电和用电环节必须连续运行，确保电能的持续供应。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电力系统必须保证在各种故障情况下，能够迅速切除故障，确保系统的安全稳定运行。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电力系统的有功功率和无功功率必须保持平衡，以维持系统电压和频率的稳定。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电力系统的建设和运行必须考虑经济效益，实现资源的优化配置和高效利用。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电力系统分析方法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等值电路法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将电力系统简化为等值电路模型，便于分析和计算系统的电气参数和性能指标。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潮流计算法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基于电力系统的网络拓扑和元件参数，计算系统的潮流分布，即各节点的电压、各支路的功率等。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短路计算法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分析电力系统在短路故障情况下的电气特性，计算短路电流、短路容量等参数，为系统的保护设计和设备选型提供依据。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稳定分析法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研究电力系统在受到扰动后的动态行为，分析系统的稳定性，提出提高系统稳定性的措施和方法。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等值电路基本原理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等值电路概念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等值电路是指将电力系统中的各个元件和参数，通过等效变换，用简化的电路模型表示出来。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等值电路能够反映电力系统的基本特性和运行状态，是进行电力系统分析和计算的基础。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对计算出的等值电路进行化简，消去冗余的支路和节点，得到简化的等值电路。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元件等效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将电力系统中的各个元件，如发电机、变压器、输电线路等，用等效的电路元件表示，如电阻、电感、电容等。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根据元件的等效电路和参数，计算出等值电路中的电阻、电感、电容等参数。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等值电路建立方法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在化简等值电路时，应保留电力系统的主要特性和关键信息，如电源、负荷、主要元件的连接方式等。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保留主要特性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对于一些对电力系统影响较小的因素，如线路的分布参数、元件的非线性等，可以在化简时予以忽略。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消去次要因素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化简后的等值电路应便于进行电力系统的计算和分析，如潮流计算、稳定性分析等。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便于计算和分析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等值电路简化原则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参数计算方法及步骤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了解系统运行状态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通过参数计算，可以获取电力系统的电压、电流、功率等关键运行参数，进而了解系统的实时运行状态。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评估系统性能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参数计算可用于评估电力系统的稳定性、安全性和经济性等性能指标，为系统优化提供依据。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通过对系统参数的实时监测和计算，可以及时发现潜在的故障隐患，采取相应措施进行预防和处理。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参数计算意义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收集电力系统的相关运行数据，如电压、电流、功率因数等。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根据电力系统的实际情况，建立相应的等值电路模型，包括电源、负载、变压器、线路等元件。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建立等值电路模型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利用等值电路模型和收集到的运行数据，进行参数计算，如电压降、电流分布、功率损耗等。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参数计算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对计算结果进行分析，了解电力系统的运行状态和性能，并根据需要进行优化和改进。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参数计算步骤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https://d.book118.com/867124122123006040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2024-09-13T01:43:59.408</cp:lastPrinted>
  <dcterms:created xsi:type="dcterms:W3CDTF">2024-09-12T17:43:59Z</dcterms:created>
  <dcterms:modified xsi:type="dcterms:W3CDTF">2024-09-12T17:44:01Z</dcterms:modified>
</cp:coreProperties>
</file>