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64"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image" Target="../media/image2.png" /><Relationship Id="rId2"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FE0F260B-0531-47BC-99F9-C0028CC2B28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F89A287-792E-427E-9F61-621F247C3FD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47950F7F-6F0D-4590-836B-6A99479CF27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9F59EC92-F7ED-4D92-A006-5134B3723AC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40FC6526-C8F6-4803-B01F-45E405342076}"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C752A65B-7058-467E-AA62-C37114E4AA15}"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55DB560F-870C-4F2A-ABFE-DAD5B6ADD5E3}"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3717E200-A463-4CCE-9FFE-FB0494C1444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C3753900-4DBA-4AE9-9520-AC7E661AE84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56ED27B-CC33-4536-9ECF-295DF06B02C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7F6631E-7A8C-4BF7-80B4-51EE6E1F3C5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封面">
    <p:spTree>
      <p:nvGrpSpPr>
        <p:cNvPr id="1" name=""/>
        <p:cNvGrpSpPr/>
        <p:nvPr/>
      </p:nvGrpSpPr>
      <p:grpSpPr>
        <a:xfrm>
          <a:off x="0" y="0"/>
          <a:ext cx="0" cy="0"/>
        </a:xfrm>
      </p:grpSpPr>
      <p:pic>
        <p:nvPicPr>
          <p:cNvPr id="2" name="图片 3"/>
          <p:cNvPicPr>
            <a:picLocks noChangeAspect="1"/>
          </p:cNvPicPr>
          <p:nvPr userDrawn="1"/>
        </p:nvPicPr>
        <p:blipFill>
          <a:blip r:embed="rId1"/>
          <a:stretch>
            <a:fillRect/>
          </a:stretch>
        </p:blipFill>
        <p:spPr>
          <a:xfrm>
            <a:off x="0" y="0"/>
            <a:ext cx="12192000" cy="6858000"/>
          </a:xfrm>
          <a:prstGeom prst="rect">
            <a:avLst/>
          </a:prstGeom>
        </p:spPr>
      </p:pic>
      <p:sp>
        <p:nvSpPr>
          <p:cNvPr id="3" name="标题 1"/>
          <p:cNvSpPr>
            <a:spLocks noGrp="1"/>
          </p:cNvSpPr>
          <p:nvPr>
            <p:ph type="ctrTitle" idx="2147483647" hasCustomPrompt="1"/>
          </p:nvPr>
        </p:nvSpPr>
        <p:spPr>
          <a:xfrm>
            <a:off x="887999" y="2339471"/>
            <a:ext cx="4993675" cy="1089529"/>
          </a:xfrm>
        </p:spPr>
        <p:txBody>
          <a:bodyPr wrap="none" anchor="b">
            <a:spAutoFit/>
          </a:bodyPr>
          <a:lstStyle>
            <a:lvl1pPr algn="l">
              <a:defRPr sz="7200" b="0" i="0" spc="300">
                <a:solidFill>
                  <a:schemeClr val="tx2"/>
                </a:solidFill>
                <a:latin typeface="Microsoft YaHei Light" panose="020b0503020204020204" pitchFamily="34" charset="-122"/>
                <a:ea typeface="Microsoft YaHei Light" panose="020b0503020204020204" pitchFamily="34" charset="-122"/>
              </a:defRPr>
            </a:lvl1pPr>
          </a:lstStyle>
          <a:p>
            <a:r>
              <a:rPr kumimoji="1" lang="zh-CN" altLang="en-US"/>
              <a:t>主标题样式</a:t>
            </a:r>
            <a:endParaRPr/>
          </a:p>
        </p:txBody>
      </p:sp>
      <p:sp>
        <p:nvSpPr>
          <p:cNvPr id="4" name="文本占位符 17"/>
          <p:cNvSpPr>
            <a:spLocks noGrp="1"/>
          </p:cNvSpPr>
          <p:nvPr>
            <p:ph type="body" sz="quarter" idx="10" hasCustomPrompt="1"/>
          </p:nvPr>
        </p:nvSpPr>
        <p:spPr>
          <a:xfrm>
            <a:off x="887999" y="1859340"/>
            <a:ext cx="1980029" cy="480131"/>
          </a:xfrm>
        </p:spPr>
        <p:txBody>
          <a:bodyPr wrap="none" anchor="b">
            <a:spAutoFit/>
          </a:bodyPr>
          <a:lstStyle>
            <a:lvl1pPr marL="0" indent="0" algn="l">
              <a:buNone/>
              <a:defRPr sz="2800" b="0" i="0" spc="0">
                <a:solidFill>
                  <a:schemeClr val="accent1">
                    <a:lumMod val="75000"/>
                  </a:schemeClr>
                </a:solidFill>
                <a:latin typeface="Microsoft YaHei Light" panose="020b0503020204020204" pitchFamily="34" charset="-122"/>
                <a:ea typeface="Microsoft YaHei Light" panose="020b0503020204020204" pitchFamily="34" charset="-122"/>
              </a:defRPr>
            </a:lvl1pPr>
          </a:lstStyle>
          <a:p>
            <a:pPr lvl="0"/>
            <a:r>
              <a:rPr kumimoji="1" lang="zh-CN" altLang="en-US"/>
              <a:t>主标题样式</a:t>
            </a:r>
            <a:endParaRPr/>
          </a:p>
        </p:txBody>
      </p:sp>
      <p:cxnSp>
        <p:nvCxnSpPr>
          <p:cNvPr id="5" name="ïSḻiḍe"/>
          <p:cNvCxnSpPr/>
          <p:nvPr userDrawn="1"/>
        </p:nvCxnSpPr>
        <p:spPr>
          <a:xfrm flipH="1">
            <a:off x="443999" y="1859340"/>
            <a:ext cx="0" cy="156966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extLst>
    <p:ext uri="{DCECCB84-F9BA-43D5-87BE-67443E8EF086}">
      <p15:sldGuideLst xmlns:p15="http://schemas.microsoft.com/office/powerpoint/2012/main">
        <p15:guide id="1" orient="horz" pos="2160" userDrawn="true">
          <p15:clr>
            <a:srgbClr val="FBAE40"/>
          </p15:clr>
        </p15:guide>
        <p15:guide id="2" pos="3840" userDrawn="true">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节标题">
    <p:spTree>
      <p:nvGrpSpPr>
        <p:cNvPr id="6" name=""/>
        <p:cNvGrpSpPr/>
        <p:nvPr/>
      </p:nvGrpSpPr>
      <p:grpSpPr>
        <a:xfrm>
          <a:off x="0" y="0"/>
          <a:ext cx="0" cy="0"/>
        </a:xfrm>
      </p:grpSpPr>
      <p:sp>
        <p:nvSpPr>
          <p:cNvPr id="7" name="日期占位符 3"/>
          <p:cNvSpPr>
            <a:spLocks noGrp="1"/>
          </p:cNvSpPr>
          <p:nvPr>
            <p:ph type="dt" sz="half" idx="10"/>
          </p:nvPr>
        </p:nvSpPr>
        <p:spPr/>
        <p:txBody>
          <a:bodyPr/>
          <a:lstStyle>
            <a:lvl1pPr>
              <a:defRPr b="0" i="0">
                <a:latin typeface="Microsoft YaHei" panose="020b0503020204020204" pitchFamily="34" charset="-122"/>
                <a:ea typeface="Microsoft YaHei" panose="020b0503020204020204" pitchFamily="34" charset="-122"/>
              </a:defRPr>
            </a:lvl1pPr>
          </a:lstStyle>
          <a:p>
            <a:fld id="{50281522-3AB1-3541-90AB-7A631F5C75F8}" type="datetimeFigureOut">
              <a:rPr/>
              <a:t>2023/12/5</a:t>
            </a:fld>
            <a:endParaRPr kumimoji="1" lang="zh-CN" altLang="en-US"/>
          </a:p>
        </p:txBody>
      </p:sp>
      <p:sp>
        <p:nvSpPr>
          <p:cNvPr id="8" name="页脚占位符 4"/>
          <p:cNvSpPr>
            <a:spLocks noGrp="1"/>
          </p:cNvSpPr>
          <p:nvPr>
            <p:ph type="ftr" sz="quarter" idx="11"/>
          </p:nvPr>
        </p:nvSpPr>
        <p:spPr/>
        <p:txBody>
          <a:bodyPr/>
          <a:lstStyle>
            <a:lvl1pPr>
              <a:defRPr b="0" i="0">
                <a:latin typeface="Microsoft YaHei" panose="020b0503020204020204" pitchFamily="34" charset="-122"/>
                <a:ea typeface="Microsoft YaHei" panose="020b0503020204020204" pitchFamily="34" charset="-122"/>
              </a:defRPr>
            </a:lvl1pPr>
          </a:lstStyle>
          <a:p>
            <a:endParaRPr kumimoji="1" lang="zh-CN" altLang="en-US"/>
          </a:p>
        </p:txBody>
      </p:sp>
      <p:sp>
        <p:nvSpPr>
          <p:cNvPr id="9" name="灯片编号占位符 5"/>
          <p:cNvSpPr>
            <a:spLocks noGrp="1"/>
          </p:cNvSpPr>
          <p:nvPr>
            <p:ph type="sldNum" sz="quarter" idx="12"/>
          </p:nvPr>
        </p:nvSpPr>
        <p:spPr/>
        <p:txBody>
          <a:bodyPr/>
          <a:lstStyle>
            <a:lvl1pPr>
              <a:defRPr b="0" i="0">
                <a:latin typeface="Microsoft YaHei" panose="020b0503020204020204" pitchFamily="34" charset="-122"/>
                <a:ea typeface="Microsoft YaHei" panose="020b0503020204020204" pitchFamily="34" charset="-122"/>
              </a:defRPr>
            </a:lvl1pPr>
          </a:lstStyle>
          <a:p>
            <a:fld id="{419F402A-E1A9-C741-9EEF-1CF72A8557FF}" type="slidenum">
              <a:rPr/>
              <a:t>‹#›</a:t>
            </a:fld>
            <a:endParaRPr kumimoji="1" lang="zh-CN" altLang="en-US"/>
          </a:p>
        </p:txBody>
      </p:sp>
      <p:pic>
        <p:nvPicPr>
          <p:cNvPr id="10" name="图片 1"/>
          <p:cNvPicPr>
            <a:picLocks noChangeAspect="1"/>
          </p:cNvPicPr>
          <p:nvPr userDrawn="1"/>
        </p:nvPicPr>
        <p:blipFill>
          <a:blip r:embed="rId1"/>
          <a:stretch>
            <a:fillRect/>
          </a:stretch>
        </p:blipFill>
        <p:spPr>
          <a:xfrm>
            <a:off x="0" y="0"/>
            <a:ext cx="12192000" cy="6858000"/>
          </a:xfrm>
          <a:prstGeom prst="rect">
            <a:avLst/>
          </a:prstGeom>
        </p:spPr>
      </p:pic>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仅标题">
    <p:bg>
      <p:bgPr>
        <a:gradFill>
          <a:gsLst>
            <a:gs pos="80000">
              <a:schemeClr val="bg1"/>
            </a:gs>
            <a:gs pos="100000">
              <a:schemeClr val="accent1">
                <a:lumMod val="20000"/>
                <a:lumOff val="80000"/>
              </a:schemeClr>
            </a:gs>
          </a:gsLst>
          <a:lin ang="16200000" scaled="1"/>
        </a:gradFill>
        <a:effectLst/>
      </p:bgPr>
    </p:bg>
    <p:spTree>
      <p:nvGrpSpPr>
        <p:cNvPr id="11" name=""/>
        <p:cNvGrpSpPr/>
        <p:nvPr/>
      </p:nvGrpSpPr>
      <p:grpSpPr>
        <a:xfrm>
          <a:off x="0" y="0"/>
          <a:ext cx="0" cy="0"/>
        </a:xfrm>
      </p:grpSpPr>
      <p:pic>
        <p:nvPicPr>
          <p:cNvPr id="12" name="图片 1"/>
          <p:cNvPicPr>
            <a:picLocks noChangeAspect="1"/>
          </p:cNvPicPr>
          <p:nvPr userDrawn="1"/>
        </p:nvPicPr>
        <p:blipFill>
          <a:blip r:embed="rId1"/>
          <a:stretch>
            <a:fillRect/>
          </a:stretch>
        </p:blipFill>
        <p:spPr>
          <a:xfrm>
            <a:off x="0" y="0"/>
            <a:ext cx="12192000" cy="6858000"/>
          </a:xfrm>
          <a:prstGeom prst="rect">
            <a:avLst/>
          </a:prstGeom>
        </p:spPr>
      </p:pic>
      <p:sp>
        <p:nvSpPr>
          <p:cNvPr id="13" name="矩形 6"/>
          <p:cNvSpPr/>
          <p:nvPr userDrawn="1"/>
        </p:nvSpPr>
        <p:spPr>
          <a:xfrm>
            <a:off x="0" y="0"/>
            <a:ext cx="12192000" cy="6857999"/>
          </a:xfrm>
          <a:prstGeom prst="rect">
            <a:avLst/>
          </a:prstGeom>
          <a:gradFill>
            <a:gsLst>
              <a:gs pos="85000">
                <a:schemeClr val="bg1"/>
              </a:gs>
              <a:gs pos="100000">
                <a:schemeClr val="bg1">
                  <a:alpha val="75000"/>
                </a:schemeClr>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lnSpc>
                <a:spcPct val="130000"/>
              </a:lnSpc>
              <a:defRPr sz="1800" kern="1200">
                <a:solidFill>
                  <a:schemeClr val="tx1"/>
                </a:solidFill>
                <a:latin typeface="+mn-lt"/>
                <a:ea typeface="+mn-ea"/>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pPr algn="ctr"/>
            <a:endParaRPr kumimoji="1" lang="zh-CN" altLang="en-US"/>
          </a:p>
        </p:txBody>
      </p:sp>
      <p:sp>
        <p:nvSpPr>
          <p:cNvPr id="14" name="日期占位符 2"/>
          <p:cNvSpPr>
            <a:spLocks noGrp="1"/>
          </p:cNvSpPr>
          <p:nvPr>
            <p:ph type="dt" sz="half" idx="10"/>
          </p:nvPr>
        </p:nvSpPr>
        <p:spPr/>
        <p:txBody>
          <a:bodyPr/>
          <a:lstStyle>
            <a:lvl1pPr>
              <a:defRPr b="0" i="0">
                <a:latin typeface="Microsoft YaHei" panose="020b0503020204020204" pitchFamily="34" charset="-122"/>
                <a:ea typeface="Microsoft YaHei" panose="020b0503020204020204" pitchFamily="34" charset="-122"/>
              </a:defRPr>
            </a:lvl1pPr>
          </a:lstStyle>
          <a:p>
            <a:fld id="{50281522-3AB1-3541-90AB-7A631F5C75F8}" type="datetimeFigureOut">
              <a:rPr/>
              <a:t>2023/12/5</a:t>
            </a:fld>
            <a:endParaRPr kumimoji="1" lang="zh-CN" altLang="en-US"/>
          </a:p>
        </p:txBody>
      </p:sp>
      <p:sp>
        <p:nvSpPr>
          <p:cNvPr id="15" name="页脚占位符 3"/>
          <p:cNvSpPr>
            <a:spLocks noGrp="1"/>
          </p:cNvSpPr>
          <p:nvPr>
            <p:ph type="ftr" sz="quarter" idx="11"/>
          </p:nvPr>
        </p:nvSpPr>
        <p:spPr/>
        <p:txBody>
          <a:bodyPr/>
          <a:lstStyle>
            <a:lvl1pPr>
              <a:defRPr b="0" i="0">
                <a:latin typeface="Microsoft YaHei" panose="020b0503020204020204" pitchFamily="34" charset="-122"/>
                <a:ea typeface="Microsoft YaHei" panose="020b0503020204020204" pitchFamily="34" charset="-122"/>
              </a:defRPr>
            </a:lvl1pPr>
          </a:lstStyle>
          <a:p>
            <a:endParaRPr kumimoji="1" lang="zh-CN" altLang="en-US"/>
          </a:p>
        </p:txBody>
      </p:sp>
      <p:sp>
        <p:nvSpPr>
          <p:cNvPr id="16" name="灯片编号占位符 4"/>
          <p:cNvSpPr>
            <a:spLocks noGrp="1"/>
          </p:cNvSpPr>
          <p:nvPr>
            <p:ph type="sldNum" sz="quarter" idx="12"/>
          </p:nvPr>
        </p:nvSpPr>
        <p:spPr/>
        <p:txBody>
          <a:bodyPr/>
          <a:lstStyle>
            <a:lvl1pPr>
              <a:defRPr b="0" i="0">
                <a:latin typeface="Microsoft YaHei" panose="020b0503020204020204" pitchFamily="34" charset="-122"/>
                <a:ea typeface="Microsoft YaHei" panose="020b0503020204020204" pitchFamily="34" charset="-122"/>
              </a:defRPr>
            </a:lvl1pPr>
          </a:lstStyle>
          <a:p>
            <a:fld id="{419F402A-E1A9-C741-9EEF-1CF72A8557FF}" type="slidenum">
              <a:rPr/>
              <a:t>‹#›</a:t>
            </a:fld>
            <a:endParaRPr kumimoji="1" lang="zh-CN" alt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封底">
    <p:spTree>
      <p:nvGrpSpPr>
        <p:cNvPr id="17" name=""/>
        <p:cNvGrpSpPr/>
        <p:nvPr/>
      </p:nvGrpSpPr>
      <p:grpSpPr>
        <a:xfrm>
          <a:off x="0" y="0"/>
          <a:ext cx="0" cy="0"/>
        </a:xfrm>
      </p:grpSpPr>
      <p:pic>
        <p:nvPicPr>
          <p:cNvPr id="18" name="图片 1"/>
          <p:cNvPicPr>
            <a:picLocks noChangeAspect="1"/>
          </p:cNvPicPr>
          <p:nvPr userDrawn="1"/>
        </p:nvPicPr>
        <p:blipFill>
          <a:blip r:embed="rId1"/>
          <a:stretch>
            <a:fillRect/>
          </a:stretch>
        </p:blipFill>
        <p:spPr>
          <a:xfrm>
            <a:off x="0" y="0"/>
            <a:ext cx="12192000" cy="6858000"/>
          </a:xfrm>
          <a:prstGeom prst="rect">
            <a:avLst/>
          </a:prstGeom>
        </p:spPr>
      </p:pic>
    </p:spTree>
  </p:cSld>
  <p:clrMapOvr>
    <a:masterClrMapping/>
  </p:clrMapOvr>
  <p:transition/>
  <p:timing/>
  <p:extLst>
    <p:ext uri="{DCECCB84-F9BA-43D5-87BE-67443E8EF086}">
      <p15:sldGuideLst xmlns:p15="http://schemas.microsoft.com/office/powerpoint/2012/main">
        <p15:guide id="3" orient="horz" pos="2160" userDrawn="true">
          <p15:clr>
            <a:srgbClr val="FBAE40"/>
          </p15:clr>
        </p15:guide>
        <p15:guide id="4" pos="3840" userDrawn="true">
          <p15:clr>
            <a:srgbClr val="FBAE40"/>
          </p15:clr>
        </p15:guide>
      </p15:sldGuideLst>
    </p:ext>
  </p:extLst>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theme" Target="../theme/theme2.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标题占位符 1"/>
          <p:cNvSpPr>
            <a:spLocks noGrp="1"/>
          </p:cNvSpPr>
          <p:nvPr>
            <p:ph type="title" idx="2147483647"/>
          </p:nvPr>
        </p:nvSpPr>
        <p:spPr>
          <a:xfrm>
            <a:off x="838200" y="365125"/>
            <a:ext cx="10515600" cy="1325563"/>
          </a:xfrm>
          <a:prstGeom prst="rect">
            <a:avLst/>
          </a:prstGeom>
        </p:spPr>
        <p:txBody>
          <a:bodyPr vert="horz" lIns="91440" tIns="45720" rIns="91440" bIns="45720" rtlCol="0" anchor="ctr">
            <a:normAutofit/>
          </a:bodyPr>
          <a:lstStyle/>
          <a:p>
            <a:r>
              <a:rPr kumimoji="1" lang="zh-CN" altLang="en-US"/>
              <a:t>单击此处编辑母版标题样式</a:t>
            </a:r>
            <a:endParaRP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zh-CN" altLang="en-US"/>
              <a:t>单击此处编辑母版文本样式</a:t>
            </a:r>
            <a:endParaRPr/>
          </a:p>
          <a:p>
            <a:pPr lvl="1"/>
            <a:r>
              <a:rPr kumimoji="1" lang="zh-CN" altLang="en-US"/>
              <a:t>二级</a:t>
            </a:r>
            <a:endParaRPr/>
          </a:p>
          <a:p>
            <a:pPr lvl="2"/>
            <a:r>
              <a:rPr kumimoji="1" lang="zh-CN" altLang="en-US"/>
              <a:t>三级</a:t>
            </a:r>
            <a:endParaRPr/>
          </a:p>
          <a:p>
            <a:pPr lvl="3"/>
            <a:r>
              <a:rPr kumimoji="1" lang="zh-CN" altLang="en-US"/>
              <a:t>四级</a:t>
            </a:r>
            <a:endParaRPr/>
          </a:p>
          <a:p>
            <a:pPr lvl="4"/>
            <a:r>
              <a:rPr kumimoji="1" lang="zh-CN" altLang="en-US"/>
              <a:t>五级</a:t>
            </a:r>
            <a:endParaRP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defPPr>
              <a:defRPr lang="zh-CN"/>
            </a:defPPr>
            <a:lvl1pPr marL="0" algn="l" defTabSz="914400" rtl="0" eaLnBrk="1" latinLnBrk="0" hangingPunct="1">
              <a:lnSpc>
                <a:spcPct val="130000"/>
              </a:lnSpc>
              <a:defRPr sz="1200" b="0" i="0" kern="1200">
                <a:solidFill>
                  <a:schemeClr val="tx1">
                    <a:tint val="75000"/>
                  </a:schemeClr>
                </a:solidFill>
                <a:latin typeface="Microsoft YaHei" panose="020b0503020204020204" pitchFamily="34" charset="-122"/>
                <a:ea typeface="Microsoft YaHei" panose="020b0503020204020204" pitchFamily="34" charset="-122"/>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fld id="{50281522-3AB1-3541-90AB-7A631F5C75F8}" type="datetimeFigureOut">
              <a:rPr/>
              <a:t>2023/12/5</a:t>
            </a:fld>
            <a:endParaRPr kumimoji="1"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defPPr>
              <a:defRPr lang="zh-CN"/>
            </a:defPPr>
            <a:lvl1pPr marL="0" algn="ctr" defTabSz="914400" rtl="0" eaLnBrk="1" latinLnBrk="0" hangingPunct="1">
              <a:lnSpc>
                <a:spcPct val="130000"/>
              </a:lnSpc>
              <a:defRPr sz="1200" b="0" i="0" kern="1200">
                <a:solidFill>
                  <a:schemeClr val="tx1">
                    <a:tint val="75000"/>
                  </a:schemeClr>
                </a:solidFill>
                <a:latin typeface="Microsoft YaHei" panose="020b0503020204020204" pitchFamily="34" charset="-122"/>
                <a:ea typeface="Microsoft YaHei" panose="020b0503020204020204" pitchFamily="34" charset="-122"/>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endParaRPr kumimoji="1"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defPPr>
              <a:defRPr lang="zh-CN"/>
            </a:defPPr>
            <a:lvl1pPr marL="0" algn="r" defTabSz="914400" rtl="0" eaLnBrk="1" latinLnBrk="0" hangingPunct="1">
              <a:lnSpc>
                <a:spcPct val="130000"/>
              </a:lnSpc>
              <a:defRPr sz="1200" b="0" i="0" kern="1200">
                <a:solidFill>
                  <a:schemeClr val="tx1">
                    <a:tint val="75000"/>
                  </a:schemeClr>
                </a:solidFill>
                <a:latin typeface="Microsoft YaHei" panose="020b0503020204020204" pitchFamily="34" charset="-122"/>
                <a:ea typeface="Microsoft YaHei" panose="020b0503020204020204" pitchFamily="34" charset="-122"/>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fld id="{419F402A-E1A9-C741-9EEF-1CF72A8557FF}" type="slidenum">
              <a:rPr/>
              <a:t>‹#›</a:t>
            </a:fld>
            <a:endParaRPr kumimoji="1" lang="zh-CN" alt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Lst>
  <p:transition/>
  <p:timing/>
  <p:txStyles>
    <p:titleStyle>
      <a:lvl1pPr algn="l" defTabSz="914400" rtl="0" eaLnBrk="1" latinLnBrk="0" hangingPunct="1">
        <a:lnSpc>
          <a:spcPct val="90000"/>
        </a:lnSpc>
        <a:spcBef>
          <a:spcPct val="0"/>
        </a:spcBef>
        <a:buNone/>
        <a:defRPr sz="4400" b="0" i="0" kern="1200">
          <a:solidFill>
            <a:schemeClr val="tx1"/>
          </a:solidFill>
          <a:latin typeface="Microsoft YaHei" panose="020b0503020204020204" pitchFamily="34" charset="-122"/>
          <a:ea typeface="Microsoft YaHei" panose="020b0503020204020204" pitchFamily="34" charset="-122"/>
          <a:cs typeface="+mj-cs"/>
        </a:defRPr>
      </a:lvl1pPr>
    </p:titleStyle>
    <p:bodyStyle>
      <a:lvl1pPr marL="228600" indent="-228600" algn="l" defTabSz="914400" rtl="0" eaLnBrk="1" latinLnBrk="0" hangingPunct="1">
        <a:lnSpc>
          <a:spcPct val="90000"/>
        </a:lnSpc>
        <a:spcBef>
          <a:spcPts val="1000"/>
        </a:spcBef>
        <a:buFont typeface="Arial" pitchFamily="34" charset="0"/>
        <a:buChar char="•"/>
        <a:defRPr sz="2800" b="0" i="0" kern="1200">
          <a:solidFill>
            <a:schemeClr val="tx1"/>
          </a:solidFill>
          <a:latin typeface="Microsoft YaHei" panose="020b0503020204020204" pitchFamily="34" charset="-122"/>
          <a:ea typeface="Microsoft YaHei" panose="020b0503020204020204" pitchFamily="34" charset="-122"/>
          <a:cs typeface="+mn-cs"/>
        </a:defRPr>
      </a:lvl1pPr>
      <a:lvl2pPr marL="685800" indent="-228600" algn="l" defTabSz="914400" rtl="0" eaLnBrk="1" latinLnBrk="0" hangingPunct="1">
        <a:lnSpc>
          <a:spcPct val="90000"/>
        </a:lnSpc>
        <a:spcBef>
          <a:spcPts val="500"/>
        </a:spcBef>
        <a:buFont typeface="Arial" pitchFamily="34" charset="0"/>
        <a:buChar char="•"/>
        <a:defRPr sz="2400" b="0" i="0" kern="1200">
          <a:solidFill>
            <a:schemeClr val="tx1"/>
          </a:solidFill>
          <a:latin typeface="Microsoft YaHei" panose="020b0503020204020204" pitchFamily="34" charset="-122"/>
          <a:ea typeface="Microsoft YaHei" panose="020b0503020204020204" pitchFamily="34" charset="-122"/>
          <a:cs typeface="+mn-cs"/>
        </a:defRPr>
      </a:lvl2pPr>
      <a:lvl3pPr marL="1143000" indent="-228600" algn="l" defTabSz="914400" rtl="0" eaLnBrk="1" latinLnBrk="0" hangingPunct="1">
        <a:lnSpc>
          <a:spcPct val="90000"/>
        </a:lnSpc>
        <a:spcBef>
          <a:spcPts val="500"/>
        </a:spcBef>
        <a:buFont typeface="Arial" pitchFamily="34" charset="0"/>
        <a:buChar char="•"/>
        <a:defRPr sz="2000" b="0" i="0" kern="1200">
          <a:solidFill>
            <a:schemeClr val="tx1"/>
          </a:solidFill>
          <a:latin typeface="Microsoft YaHei" panose="020b0503020204020204" pitchFamily="34" charset="-122"/>
          <a:ea typeface="Microsoft YaHei" panose="020b0503020204020204" pitchFamily="34" charset="-122"/>
          <a:cs typeface="+mn-cs"/>
        </a:defRPr>
      </a:lvl3pPr>
      <a:lvl4pPr marL="16002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4pPr>
      <a:lvl5pPr marL="20574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true">
          <p15:clr>
            <a:srgbClr val="F26B43"/>
          </p15:clr>
        </p15:guide>
        <p15:guide id="2" pos="3840" userDrawn="true">
          <p15:clr>
            <a:srgbClr val="F26B43"/>
          </p15:clr>
        </p15:guide>
      </p15:sldGuideLst>
    </p:ext>
  </p:extLst>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image" Target="../media/image3.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867125104036006045"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descr="{&quot;isTemplate&quot;:true,&quot;type&quot;:0,&quot;continueWritingContext&quot;:{&quot;outline&quot;:&quot;# 法规旅游法律关系研究\n## 1.旅游法律法规概述\n### 1.1旅游法律法规的定义与范围\n### 1.2旅游法律法规的发展历程\n### 1.3旅游法律法规的重要性\n## 2.旅游法律关系主体\n### 2.1旅游法律关系主体的类型\n### 2.2旅游法律关系主体的权利与义务\n### 2.3旅游法律关系主体的法律责任\n## 3.旅游法律关系客体\n### 3.1旅游法律关系客体的定义与类型\n### 3.2旅游法律关系客体的保护\n### 3.3旅游法律关系客体的法律属性\n## 4.旅游法律关系内容\n### 4.1旅游合同法律关系\n### 4.2旅游消费者权益保护法律关系\n### 4.3旅游知识产权法律关系\n## 5.旅游法律关系的变更与终止\n### 5.1旅游法律关系变更的原因与方式\n### 5.2旅游法律关系终止的原因与方式\n### 5.3旅游法律关系变更与终止的法律后果\n## 6.旅游法律关系的争议解决\n### 6.1旅游法律关系争议的类型与解决途径\n### 6.2旅游诉讼与仲裁\n### 6.3旅游法律关系的争议预防与调解\n&quot;,&quot;templateId&quot;:&quot;fdsgqp5mt7y9fj3qduwh7x7bjy&quot;}}"/>
        <p:cNvGrpSpPr/>
        <p:nvPr/>
      </p:nvGrpSpPr>
      <p:grpSpPr>
        <a:xfrm>
          <a:off x="0" y="0"/>
          <a:ext cx="0" cy="0"/>
        </a:xfrm>
      </p:grpSpPr>
      <p:sp>
        <p:nvSpPr>
          <p:cNvPr id="2" name="标题 1" descr="{&quot;isTemplate&quot;:true,&quot;type&quot;:&quot;title&quot;,&quot;canOmit&quot;:false,&quot;range&quot;:0}"/>
          <p:cNvSpPr>
            <a:spLocks noGrp="1"/>
          </p:cNvSpPr>
          <p:nvPr>
            <p:ph type="ctrTitle" idx="2147483647"/>
          </p:nvPr>
        </p:nvSpPr>
        <p:spPr>
          <a:xfrm>
            <a:off x="887999" y="2349500"/>
            <a:ext cx="10477500" cy="1079500"/>
          </a:xfrm>
        </p:spPr>
        <p:txBody>
          <a:bodyPr vert="horz" wrap="square" lIns="91440" tIns="45720" rIns="91440" bIns="45720" anchor="t">
            <a:normAutofit/>
          </a:bodyPr>
          <a:lstStyle/>
          <a:p>
            <a:pPr>
              <a:buNone/>
            </a:pPr>
            <a:r>
              <a:rPr lang="zh-CN"/>
              <a:t>法规旅游法律关系研究</a:t>
            </a:r>
            <a:endParaRPr/>
          </a:p>
        </p:txBody>
      </p:sp>
      <p:sp>
        <p:nvSpPr>
          <p:cNvPr id="3" name="文本占位符 3" descr="{&quot;isTemplate&quot;:false,&quot;type&quot;:&quot;content&quot;,&quot;canOmit&quot;:true,&quot;range&quot;:0}"/>
          <p:cNvSpPr>
            <a:spLocks noGrp="1"/>
          </p:cNvSpPr>
          <p:nvPr>
            <p:ph type="body" sz="quarter" idx="10"/>
          </p:nvPr>
        </p:nvSpPr>
        <p:spPr>
          <a:xfrm>
            <a:off x="887999" y="1859340"/>
            <a:ext cx="5848350" cy="482600"/>
          </a:xfrm>
        </p:spPr>
        <p:txBody>
          <a:bodyPr/>
          <a:lstStyle/>
          <a:p>
            <a:r>
              <a:rPr lang="en-US"/>
              <a:t> </a:t>
            </a:r>
            <a:endParaRPr lang="zh-CN" spc="0"/>
          </a:p>
        </p:txBody>
      </p:sp>
      <p:sp>
        <p:nvSpPr>
          <p:cNvPr id="4" name="文本占位符 20"/>
          <p:cNvSpPr txBox="1"/>
          <p:nvPr/>
        </p:nvSpPr>
        <p:spPr>
          <a:xfrm>
            <a:off x="392698" y="6131138"/>
            <a:ext cx="1758815" cy="336695"/>
          </a:xfrm>
          <a:prstGeom prst="rect">
            <a:avLst/>
          </a:prstGeom>
        </p:spPr>
        <p:txBody>
          <a:bodyPr wrap="none" anchor="b">
            <a:spAutoFit/>
          </a:bodyPr>
          <a:lstStyle>
            <a:defPPr>
              <a:defRPr lang="zh-CN"/>
            </a:defPPr>
            <a:lvl1pPr marL="0" indent="0" algn="l" defTabSz="914400" rtl="0" eaLnBrk="1" latinLnBrk="0" hangingPunct="1">
              <a:lnSpc>
                <a:spcPct val="150000"/>
              </a:lnSpc>
              <a:spcBef>
                <a:spcPts val="1000"/>
              </a:spcBef>
              <a:buFont typeface="Arial" pitchFamily="34" charset="0"/>
              <a:buNone/>
              <a:defRPr sz="1200" b="0" i="0" kern="1200" spc="300">
                <a:solidFill>
                  <a:schemeClr val="tx1"/>
                </a:solidFill>
                <a:latin typeface="Microsoft YaHei" panose="020b0503020204020204" pitchFamily="34" charset="-122"/>
                <a:ea typeface="Microsoft YaHei" panose="020b0503020204020204" pitchFamily="34" charset="-122"/>
                <a:cs typeface="+mn-cs"/>
              </a:defRPr>
            </a:lvl1pPr>
            <a:lvl2pPr marL="685800" indent="-228600" algn="l" defTabSz="914400" rtl="0" eaLnBrk="1" latinLnBrk="0" hangingPunct="1">
              <a:lnSpc>
                <a:spcPct val="90000"/>
              </a:lnSpc>
              <a:spcBef>
                <a:spcPts val="500"/>
              </a:spcBef>
              <a:buFont typeface="Arial" pitchFamily="34" charset="0"/>
              <a:buChar char="•"/>
              <a:defRPr sz="2400" b="0" i="0" kern="1200">
                <a:solidFill>
                  <a:schemeClr val="tx1"/>
                </a:solidFill>
                <a:latin typeface="Microsoft YaHei" panose="020b0503020204020204" pitchFamily="34" charset="-122"/>
                <a:ea typeface="Microsoft YaHei" panose="020b0503020204020204" pitchFamily="34" charset="-122"/>
                <a:cs typeface="+mn-cs"/>
              </a:defRPr>
            </a:lvl2pPr>
            <a:lvl3pPr marL="1143000" indent="-228600" algn="l" defTabSz="914400" rtl="0" eaLnBrk="1" latinLnBrk="0" hangingPunct="1">
              <a:lnSpc>
                <a:spcPct val="90000"/>
              </a:lnSpc>
              <a:spcBef>
                <a:spcPts val="500"/>
              </a:spcBef>
              <a:buFont typeface="Arial" pitchFamily="34" charset="0"/>
              <a:buChar char="•"/>
              <a:defRPr sz="2000" b="0" i="0" kern="1200">
                <a:solidFill>
                  <a:schemeClr val="tx1"/>
                </a:solidFill>
                <a:latin typeface="Microsoft YaHei" panose="020b0503020204020204" pitchFamily="34" charset="-122"/>
                <a:ea typeface="Microsoft YaHei" panose="020b0503020204020204" pitchFamily="34" charset="-122"/>
                <a:cs typeface="+mn-cs"/>
              </a:defRPr>
            </a:lvl3pPr>
            <a:lvl4pPr marL="16002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4pPr>
            <a:lvl5pPr marL="20574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endParaRPr kumimoji="1" lang="en-US" altLang="zh-CN" spc="80">
              <a:latin typeface="+mj-ea"/>
              <a:ea typeface="+mj-ea"/>
            </a:endParaRPr>
          </a:p>
        </p:txBody>
      </p:sp>
      <p:sp>
        <p:nvSpPr>
          <p:cNvPr id="5" name="文本占位符 20"/>
          <p:cNvSpPr txBox="1"/>
          <p:nvPr/>
        </p:nvSpPr>
        <p:spPr>
          <a:xfrm>
            <a:off x="10314921" y="6131138"/>
            <a:ext cx="1484381" cy="336695"/>
          </a:xfrm>
          <a:prstGeom prst="rect">
            <a:avLst/>
          </a:prstGeom>
        </p:spPr>
        <p:txBody>
          <a:bodyPr wrap="none" anchor="b">
            <a:spAutoFit/>
          </a:bodyPr>
          <a:lstStyle>
            <a:defPPr>
              <a:defRPr lang="zh-CN"/>
            </a:defPPr>
            <a:lvl1pPr marL="0" indent="0" algn="l" defTabSz="914400" rtl="0" eaLnBrk="1" latinLnBrk="0" hangingPunct="1">
              <a:lnSpc>
                <a:spcPct val="150000"/>
              </a:lnSpc>
              <a:spcBef>
                <a:spcPts val="1000"/>
              </a:spcBef>
              <a:buFont typeface="Arial" pitchFamily="34" charset="0"/>
              <a:buNone/>
              <a:defRPr sz="1200" b="0" i="0" kern="1200" spc="300">
                <a:solidFill>
                  <a:schemeClr val="tx1"/>
                </a:solidFill>
                <a:latin typeface="Microsoft YaHei" panose="020b0503020204020204" pitchFamily="34" charset="-122"/>
                <a:ea typeface="Microsoft YaHei" panose="020b0503020204020204" pitchFamily="34" charset="-122"/>
                <a:cs typeface="+mn-cs"/>
              </a:defRPr>
            </a:lvl1pPr>
            <a:lvl2pPr marL="685800" indent="-228600" algn="l" defTabSz="914400" rtl="0" eaLnBrk="1" latinLnBrk="0" hangingPunct="1">
              <a:lnSpc>
                <a:spcPct val="90000"/>
              </a:lnSpc>
              <a:spcBef>
                <a:spcPts val="500"/>
              </a:spcBef>
              <a:buFont typeface="Arial" pitchFamily="34" charset="0"/>
              <a:buChar char="•"/>
              <a:defRPr sz="2400" b="0" i="0" kern="1200">
                <a:solidFill>
                  <a:schemeClr val="tx1"/>
                </a:solidFill>
                <a:latin typeface="Microsoft YaHei" panose="020b0503020204020204" pitchFamily="34" charset="-122"/>
                <a:ea typeface="Microsoft YaHei" panose="020b0503020204020204" pitchFamily="34" charset="-122"/>
                <a:cs typeface="+mn-cs"/>
              </a:defRPr>
            </a:lvl2pPr>
            <a:lvl3pPr marL="1143000" indent="-228600" algn="l" defTabSz="914400" rtl="0" eaLnBrk="1" latinLnBrk="0" hangingPunct="1">
              <a:lnSpc>
                <a:spcPct val="90000"/>
              </a:lnSpc>
              <a:spcBef>
                <a:spcPts val="500"/>
              </a:spcBef>
              <a:buFont typeface="Arial" pitchFamily="34" charset="0"/>
              <a:buChar char="•"/>
              <a:defRPr sz="2000" b="0" i="0" kern="1200">
                <a:solidFill>
                  <a:schemeClr val="tx1"/>
                </a:solidFill>
                <a:latin typeface="Microsoft YaHei" panose="020b0503020204020204" pitchFamily="34" charset="-122"/>
                <a:ea typeface="Microsoft YaHei" panose="020b0503020204020204" pitchFamily="34" charset="-122"/>
                <a:cs typeface="+mn-cs"/>
              </a:defRPr>
            </a:lvl3pPr>
            <a:lvl4pPr marL="16002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4pPr>
            <a:lvl5pPr marL="20574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algn="r"/>
            <a:r>
              <a:rPr lang="zh-CN" altLang="en-US" spc="80">
                <a:effectLst/>
              </a:rPr>
              <a:t> </a:t>
            </a:r>
            <a:endParaRPr kumimoji="1" lang="en-US" altLang="zh-CN" spc="80"/>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89" name="" descr="{&quot;isTemplate&quot;:true,&quot;type&quot;:2}"/>
        <p:cNvGrpSpPr/>
        <p:nvPr/>
      </p:nvGrpSpPr>
      <p:grpSpPr>
        <a:xfrm>
          <a:off x="0" y="0"/>
          <a:ext cx="0" cy="0"/>
        </a:xfrm>
      </p:grpSpPr>
      <p:sp>
        <p:nvSpPr>
          <p:cNvPr id="90" name="标题 1" descr="{&quot;isTemplate&quot;:true,&quot;type&quot;:&quot;title&quot;,&quot;canOmit&quot;:false,&quot;range&quot;:0}"/>
          <p:cNvSpPr txBox="1"/>
          <p:nvPr/>
        </p:nvSpPr>
        <p:spPr>
          <a:xfrm>
            <a:off x="887999" y="2759170"/>
            <a:ext cx="10744200" cy="641350"/>
          </a:xfrm>
          <a:prstGeom prst="rect">
            <a:avLst/>
          </a:prstGeom>
        </p:spPr>
        <p:txBody>
          <a:bodyPr vert="horz" wrap="square" lIns="91440" tIns="45720" rIns="91440" bIns="45720" rtlCol="0" anchor="b">
            <a:spAutoFit/>
          </a:bodyPr>
          <a:lstStyle>
            <a:defPPr>
              <a:defRPr lang="zh-CN"/>
            </a:defPPr>
            <a:lvl1pPr marL="0" algn="l" defTabSz="914400" rtl="0" eaLnBrk="1" latinLnBrk="0" hangingPunct="1">
              <a:lnSpc>
                <a:spcPct val="90000"/>
              </a:lnSpc>
              <a:spcBef>
                <a:spcPct val="0"/>
              </a:spcBef>
              <a:buNone/>
              <a:defRPr sz="4400" b="0" i="0" kern="1200">
                <a:solidFill>
                  <a:schemeClr val="tx1"/>
                </a:solidFill>
                <a:latin typeface="Microsoft YaHei" panose="020b0503020204020204" pitchFamily="34" charset="-122"/>
                <a:ea typeface="Microsoft YaHei" panose="020b0503020204020204" pitchFamily="34" charset="-122"/>
                <a:cs typeface="+mj-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r>
              <a:rPr lang="zh-CN" sz="4000" spc="300">
                <a:latin typeface="Microsoft YaHei Light"/>
                <a:ea typeface="Microsoft YaHei Light"/>
              </a:rPr>
              <a:t>旅游法律法规概述</a:t>
            </a:r>
            <a:endParaRPr/>
          </a:p>
        </p:txBody>
      </p:sp>
      <p:sp>
        <p:nvSpPr>
          <p:cNvPr id="91" name="标题 1"/>
          <p:cNvSpPr txBox="1"/>
          <p:nvPr/>
        </p:nvSpPr>
        <p:spPr>
          <a:xfrm>
            <a:off x="887999" y="1669641"/>
            <a:ext cx="1130438" cy="1089529"/>
          </a:xfrm>
          <a:prstGeom prst="rect">
            <a:avLst/>
          </a:prstGeom>
        </p:spPr>
        <p:txBody>
          <a:bodyPr vert="horz" wrap="none" lIns="91440" tIns="45720" rIns="91440" bIns="45720" rtlCol="0" anchor="b">
            <a:spAutoFit/>
          </a:bodyPr>
          <a:lstStyle>
            <a:defPPr>
              <a:defRPr lang="zh-CN"/>
            </a:defPPr>
            <a:lvl1pPr marL="0" algn="l" defTabSz="914400" rtl="0" eaLnBrk="1" latinLnBrk="0" hangingPunct="1">
              <a:lnSpc>
                <a:spcPct val="90000"/>
              </a:lnSpc>
              <a:spcBef>
                <a:spcPct val="0"/>
              </a:spcBef>
              <a:buNone/>
              <a:defRPr sz="7200" b="0" i="0" kern="1200" spc="300">
                <a:solidFill>
                  <a:schemeClr val="tx2"/>
                </a:solidFill>
                <a:latin typeface="Microsoft YaHei Light" panose="020b0503020204020204" pitchFamily="34" charset="-122"/>
                <a:ea typeface="Microsoft YaHei Light" panose="020b0503020204020204" pitchFamily="34" charset="-122"/>
                <a:cs typeface="+mj-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r>
              <a:rPr kumimoji="1" lang="en-US" altLang="zh-CN"/>
              <a:t>01</a:t>
            </a:r>
            <a:endParaRPr kumimoji="1" lang="zh-CN" altLang="en-US"/>
          </a:p>
        </p:txBody>
      </p:sp>
      <p:cxnSp>
        <p:nvCxnSpPr>
          <p:cNvPr id="92" name="Tencent"/>
          <p:cNvCxnSpPr/>
          <p:nvPr/>
        </p:nvCxnSpPr>
        <p:spPr>
          <a:xfrm flipH="1">
            <a:off x="443999" y="1755431"/>
            <a:ext cx="0" cy="193630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26" name="" descr="{&quot;isTemplate&quot;:true,&quot;type&quot;:3}"/>
        <p:cNvGrpSpPr/>
        <p:nvPr/>
      </p:nvGrpSpPr>
      <p:grpSpPr>
        <a:xfrm>
          <a:off x="0" y="0"/>
          <a:ext cx="0" cy="0"/>
        </a:xfrm>
      </p:grpSpPr>
      <p:grpSp>
        <p:nvGrpSpPr>
          <p:cNvPr id="127" name="" descr="{&quot;isTemplate&quot;:true,&quot;type&quot;:&quot;list&quot;,&quot;alignment&quot;:&quot;left&quot;,&quot;alignmentVertical&quot;:&quot;top&quot;,&quot;canOmit&quot;:false,&quot;scalable&quot;:false,&quot;minItemsCount&quot;:-1}"/>
          <p:cNvGrpSpPr/>
          <p:nvPr/>
        </p:nvGrpSpPr>
        <p:grpSpPr>
          <a:xfrm>
            <a:off x="685801" y="3146904"/>
            <a:ext cx="10820399" cy="3287791"/>
            <a:chOff x="685801" y="3146904"/>
            <a:chExt cx="10820399" cy="3287791"/>
          </a:xfrm>
        </p:grpSpPr>
        <p:grpSp>
          <p:nvGrpSpPr>
            <p:cNvPr id="128" name=""/>
            <p:cNvGrpSpPr/>
            <p:nvPr/>
          </p:nvGrpSpPr>
          <p:grpSpPr>
            <a:xfrm>
              <a:off x="685801" y="3146904"/>
              <a:ext cx="4207178" cy="3287791"/>
              <a:chOff x="685801" y="3146904"/>
              <a:chExt cx="4207178" cy="3287791"/>
            </a:xfrm>
          </p:grpSpPr>
          <p:sp>
            <p:nvSpPr>
              <p:cNvPr id="129" name="Tencent" descr="{&quot;isTemplate&quot;:true,&quot;type&quot;:&quot;title&quot;,&quot;canOmit&quot;:false,&quot;range&quot;:0}"/>
              <p:cNvSpPr/>
              <p:nvPr/>
            </p:nvSpPr>
            <p:spPr>
              <a:xfrm>
                <a:off x="685801" y="3146904"/>
                <a:ext cx="4207178" cy="1296000"/>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lnSpc>
                    <a:spcPct val="130000"/>
                  </a:lnSpc>
                  <a:defRPr sz="1800" kern="1200">
                    <a:solidFill>
                      <a:srgbClr val="FFFFFF"/>
                    </a:solidFill>
                    <a:latin typeface="Arial"/>
                    <a:ea typeface="+mn-ea"/>
                    <a:cs typeface="+mn-cs"/>
                  </a:defRPr>
                </a:lvl1pPr>
                <a:lvl2pPr marL="457200" algn="l" defTabSz="914400" rtl="0" eaLnBrk="1" latinLnBrk="0" hangingPunct="1">
                  <a:lnSpc>
                    <a:spcPct val="130000"/>
                  </a:lnSpc>
                  <a:defRPr sz="1800" kern="1200">
                    <a:solidFill>
                      <a:srgbClr val="FFFFFF"/>
                    </a:solidFill>
                    <a:latin typeface="Arial"/>
                    <a:ea typeface="+mn-ea"/>
                    <a:cs typeface="+mn-cs"/>
                  </a:defRPr>
                </a:lvl2pPr>
                <a:lvl3pPr marL="914400" algn="l" defTabSz="914400" rtl="0" eaLnBrk="1" latinLnBrk="0" hangingPunct="1">
                  <a:lnSpc>
                    <a:spcPct val="130000"/>
                  </a:lnSpc>
                  <a:defRPr sz="1800" kern="1200">
                    <a:solidFill>
                      <a:srgbClr val="FFFFFF"/>
                    </a:solidFill>
                    <a:latin typeface="Arial"/>
                    <a:ea typeface="+mn-ea"/>
                    <a:cs typeface="+mn-cs"/>
                  </a:defRPr>
                </a:lvl3pPr>
                <a:lvl4pPr marL="1371600" algn="l" defTabSz="914400" rtl="0" eaLnBrk="1" latinLnBrk="0" hangingPunct="1">
                  <a:lnSpc>
                    <a:spcPct val="130000"/>
                  </a:lnSpc>
                  <a:defRPr sz="1800" kern="1200">
                    <a:solidFill>
                      <a:srgbClr val="FFFFFF"/>
                    </a:solidFill>
                    <a:latin typeface="Arial"/>
                    <a:ea typeface="+mn-ea"/>
                    <a:cs typeface="+mn-cs"/>
                  </a:defRPr>
                </a:lvl4pPr>
                <a:lvl5pPr marL="1828800" algn="l" defTabSz="914400" rtl="0" eaLnBrk="1" latinLnBrk="0" hangingPunct="1">
                  <a:lnSpc>
                    <a:spcPct val="130000"/>
                  </a:lnSpc>
                  <a:defRPr sz="1800" kern="1200">
                    <a:solidFill>
                      <a:srgbClr val="FFFFFF"/>
                    </a:solidFill>
                    <a:latin typeface="Arial"/>
                    <a:ea typeface="+mn-ea"/>
                    <a:cs typeface="+mn-cs"/>
                  </a:defRPr>
                </a:lvl5pPr>
                <a:lvl6pPr marL="2286000" algn="l" defTabSz="914400" rtl="0" eaLnBrk="1" latinLnBrk="0" hangingPunct="1">
                  <a:lnSpc>
                    <a:spcPct val="130000"/>
                  </a:lnSpc>
                  <a:defRPr sz="1800" kern="1200">
                    <a:solidFill>
                      <a:srgbClr val="FFFFFF"/>
                    </a:solidFill>
                    <a:latin typeface="Arial"/>
                    <a:ea typeface="+mn-ea"/>
                    <a:cs typeface="+mn-cs"/>
                  </a:defRPr>
                </a:lvl6pPr>
                <a:lvl7pPr marL="2743200" algn="l" defTabSz="914400" rtl="0" eaLnBrk="1" latinLnBrk="0" hangingPunct="1">
                  <a:lnSpc>
                    <a:spcPct val="130000"/>
                  </a:lnSpc>
                  <a:defRPr sz="1800" kern="1200">
                    <a:solidFill>
                      <a:srgbClr val="FFFFFF"/>
                    </a:solidFill>
                    <a:latin typeface="Arial"/>
                    <a:ea typeface="+mn-ea"/>
                    <a:cs typeface="+mn-cs"/>
                  </a:defRPr>
                </a:lvl7pPr>
                <a:lvl8pPr marL="3200400" algn="l" defTabSz="914400" rtl="0" eaLnBrk="1" latinLnBrk="0" hangingPunct="1">
                  <a:lnSpc>
                    <a:spcPct val="130000"/>
                  </a:lnSpc>
                  <a:defRPr sz="1800" kern="1200">
                    <a:solidFill>
                      <a:srgbClr val="FFFFFF"/>
                    </a:solidFill>
                    <a:latin typeface="Arial"/>
                    <a:ea typeface="+mn-ea"/>
                    <a:cs typeface="+mn-cs"/>
                  </a:defRPr>
                </a:lvl8pPr>
                <a:lvl9pPr marL="3657600" algn="l" defTabSz="914400" rtl="0" eaLnBrk="1" latinLnBrk="0" hangingPunct="1">
                  <a:lnSpc>
                    <a:spcPct val="130000"/>
                  </a:lnSpc>
                  <a:defRPr sz="1800" kern="1200">
                    <a:solidFill>
                      <a:srgbClr val="FFFFFF"/>
                    </a:solidFill>
                    <a:latin typeface="Arial"/>
                    <a:ea typeface="+mn-ea"/>
                    <a:cs typeface="+mn-cs"/>
                  </a:defRPr>
                </a:lvl9pPr>
              </a:lstStyle>
              <a:p>
                <a:pPr algn="ctr"/>
                <a:r>
                  <a:rPr kumimoji="1" lang="zh-CN" altLang="en-US" sz="1800" b="1">
                    <a:solidFill>
                      <a:schemeClr val="bg1"/>
                    </a:solidFill>
                    <a:latin typeface="+mj-ea"/>
                    <a:ea typeface="+mj-ea"/>
                  </a:rPr>
                  <a:t>旅游法律法规是指规范旅游行业经营活动、调整旅游法律关系主体之间权利义务关系的法律规范</a:t>
                </a:r>
                <a:endParaRPr kumimoji="1" lang="en-US" altLang="zh-CN" sz="1800" b="1">
                  <a:solidFill>
                    <a:schemeClr val="bg1"/>
                  </a:solidFill>
                  <a:latin typeface="+mj-ea"/>
                  <a:ea typeface="+mj-ea"/>
                </a:endParaRPr>
              </a:p>
            </p:txBody>
          </p:sp>
          <p:sp>
            <p:nvSpPr>
              <p:cNvPr id="130" name="Tencent" descr="{&quot;isTemplate&quot;:true,&quot;type&quot;:&quot;content&quot;,&quot;canOmit&quot;:true,&quot;range&quot;:0}"/>
              <p:cNvSpPr txBox="1"/>
              <p:nvPr/>
            </p:nvSpPr>
            <p:spPr>
              <a:xfrm>
                <a:off x="909877" y="4655120"/>
                <a:ext cx="3024000" cy="1779575"/>
              </a:xfrm>
              <a:prstGeom prst="rect">
                <a:avLst/>
              </a:prstGeom>
              <a:noFill/>
            </p:spPr>
            <p:txBody>
              <a:bodyPr wrap="square" rtlCol="0" anchor="t">
                <a:noAutofit/>
              </a:bodyPr>
              <a:lstStyle>
                <a:defPPr>
                  <a:defRPr lang="zh-CN"/>
                </a:defPPr>
                <a:lvl1pPr marL="0" algn="l" defTabSz="914400" rtl="0" eaLnBrk="1" latinLnBrk="0" hangingPunct="1">
                  <a:lnSpc>
                    <a:spcPct val="130000"/>
                  </a:lnSpc>
                  <a:defRPr sz="1800" kern="1200">
                    <a:solidFill>
                      <a:schemeClr val="tx1"/>
                    </a:solidFill>
                    <a:latin typeface="+mn-lt"/>
                    <a:ea typeface="+mn-ea"/>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包括宪法、民法、合同法、消费者权益保护法等相关法律法规中涉及旅游的部分</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还包括专门针对旅游行业的法律法规，如旅游法、旅行社管理条例等</a:t>
                </a:r>
                <a:endParaRPr/>
              </a:p>
            </p:txBody>
          </p:sp>
        </p:grpSp>
        <p:grpSp>
          <p:nvGrpSpPr>
            <p:cNvPr id="131" name=""/>
            <p:cNvGrpSpPr/>
            <p:nvPr/>
          </p:nvGrpSpPr>
          <p:grpSpPr>
            <a:xfrm>
              <a:off x="4408278" y="3146904"/>
              <a:ext cx="3798485" cy="3287791"/>
              <a:chOff x="4408278" y="3146904"/>
              <a:chExt cx="3798485" cy="3287791"/>
            </a:xfrm>
          </p:grpSpPr>
          <p:sp>
            <p:nvSpPr>
              <p:cNvPr id="132" name="Tencent" descr="{&quot;isTemplate&quot;:true,&quot;type&quot;:&quot;title&quot;,&quot;canOmit&quot;:false,&quot;range&quot;:0}"/>
              <p:cNvSpPr/>
              <p:nvPr/>
            </p:nvSpPr>
            <p:spPr>
              <a:xfrm>
                <a:off x="4408278" y="3146904"/>
                <a:ext cx="3798485" cy="1296000"/>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lnSpc>
                    <a:spcPct val="130000"/>
                  </a:lnSpc>
                  <a:defRPr sz="1800" kern="1200">
                    <a:solidFill>
                      <a:srgbClr val="FFFFFF"/>
                    </a:solidFill>
                    <a:latin typeface="Arial"/>
                    <a:ea typeface="+mn-ea"/>
                    <a:cs typeface="+mn-cs"/>
                  </a:defRPr>
                </a:lvl1pPr>
                <a:lvl2pPr marL="457200" algn="l" defTabSz="914400" rtl="0" eaLnBrk="1" latinLnBrk="0" hangingPunct="1">
                  <a:lnSpc>
                    <a:spcPct val="130000"/>
                  </a:lnSpc>
                  <a:defRPr sz="1800" kern="1200">
                    <a:solidFill>
                      <a:srgbClr val="FFFFFF"/>
                    </a:solidFill>
                    <a:latin typeface="Arial"/>
                    <a:ea typeface="+mn-ea"/>
                    <a:cs typeface="+mn-cs"/>
                  </a:defRPr>
                </a:lvl2pPr>
                <a:lvl3pPr marL="914400" algn="l" defTabSz="914400" rtl="0" eaLnBrk="1" latinLnBrk="0" hangingPunct="1">
                  <a:lnSpc>
                    <a:spcPct val="130000"/>
                  </a:lnSpc>
                  <a:defRPr sz="1800" kern="1200">
                    <a:solidFill>
                      <a:srgbClr val="FFFFFF"/>
                    </a:solidFill>
                    <a:latin typeface="Arial"/>
                    <a:ea typeface="+mn-ea"/>
                    <a:cs typeface="+mn-cs"/>
                  </a:defRPr>
                </a:lvl3pPr>
                <a:lvl4pPr marL="1371600" algn="l" defTabSz="914400" rtl="0" eaLnBrk="1" latinLnBrk="0" hangingPunct="1">
                  <a:lnSpc>
                    <a:spcPct val="130000"/>
                  </a:lnSpc>
                  <a:defRPr sz="1800" kern="1200">
                    <a:solidFill>
                      <a:srgbClr val="FFFFFF"/>
                    </a:solidFill>
                    <a:latin typeface="Arial"/>
                    <a:ea typeface="+mn-ea"/>
                    <a:cs typeface="+mn-cs"/>
                  </a:defRPr>
                </a:lvl4pPr>
                <a:lvl5pPr marL="1828800" algn="l" defTabSz="914400" rtl="0" eaLnBrk="1" latinLnBrk="0" hangingPunct="1">
                  <a:lnSpc>
                    <a:spcPct val="130000"/>
                  </a:lnSpc>
                  <a:defRPr sz="1800" kern="1200">
                    <a:solidFill>
                      <a:srgbClr val="FFFFFF"/>
                    </a:solidFill>
                    <a:latin typeface="Arial"/>
                    <a:ea typeface="+mn-ea"/>
                    <a:cs typeface="+mn-cs"/>
                  </a:defRPr>
                </a:lvl5pPr>
                <a:lvl6pPr marL="2286000" algn="l" defTabSz="914400" rtl="0" eaLnBrk="1" latinLnBrk="0" hangingPunct="1">
                  <a:lnSpc>
                    <a:spcPct val="130000"/>
                  </a:lnSpc>
                  <a:defRPr sz="1800" kern="1200">
                    <a:solidFill>
                      <a:srgbClr val="FFFFFF"/>
                    </a:solidFill>
                    <a:latin typeface="Arial"/>
                    <a:ea typeface="+mn-ea"/>
                    <a:cs typeface="+mn-cs"/>
                  </a:defRPr>
                </a:lvl6pPr>
                <a:lvl7pPr marL="2743200" algn="l" defTabSz="914400" rtl="0" eaLnBrk="1" latinLnBrk="0" hangingPunct="1">
                  <a:lnSpc>
                    <a:spcPct val="130000"/>
                  </a:lnSpc>
                  <a:defRPr sz="1800" kern="1200">
                    <a:solidFill>
                      <a:srgbClr val="FFFFFF"/>
                    </a:solidFill>
                    <a:latin typeface="Arial"/>
                    <a:ea typeface="+mn-ea"/>
                    <a:cs typeface="+mn-cs"/>
                  </a:defRPr>
                </a:lvl7pPr>
                <a:lvl8pPr marL="3200400" algn="l" defTabSz="914400" rtl="0" eaLnBrk="1" latinLnBrk="0" hangingPunct="1">
                  <a:lnSpc>
                    <a:spcPct val="130000"/>
                  </a:lnSpc>
                  <a:defRPr sz="1800" kern="1200">
                    <a:solidFill>
                      <a:srgbClr val="FFFFFF"/>
                    </a:solidFill>
                    <a:latin typeface="Arial"/>
                    <a:ea typeface="+mn-ea"/>
                    <a:cs typeface="+mn-cs"/>
                  </a:defRPr>
                </a:lvl8pPr>
                <a:lvl9pPr marL="3657600" algn="l" defTabSz="914400" rtl="0" eaLnBrk="1" latinLnBrk="0" hangingPunct="1">
                  <a:lnSpc>
                    <a:spcPct val="130000"/>
                  </a:lnSpc>
                  <a:defRPr sz="1800" kern="1200">
                    <a:solidFill>
                      <a:srgbClr val="FFFFFF"/>
                    </a:solidFill>
                    <a:latin typeface="Arial"/>
                    <a:ea typeface="+mn-ea"/>
                    <a:cs typeface="+mn-cs"/>
                  </a:defRPr>
                </a:lvl9pPr>
              </a:lstStyle>
              <a:p>
                <a:pPr algn="ctr"/>
                <a:r>
                  <a:rPr kumimoji="1" lang="zh-CN" altLang="en-US" sz="1800" b="1">
                    <a:solidFill>
                      <a:schemeClr val="bg1"/>
                    </a:solidFill>
                    <a:latin typeface="+mj-ea"/>
                    <a:ea typeface="+mj-ea"/>
                  </a:rPr>
                  <a:t>旅游法律法规的范围涵盖了旅游行业的各个方面</a:t>
                </a:r>
                <a:endParaRPr kumimoji="1" lang="en-US" altLang="zh-CN" sz="1800" b="1">
                  <a:solidFill>
                    <a:schemeClr val="bg1"/>
                  </a:solidFill>
                  <a:latin typeface="+mj-ea"/>
                  <a:ea typeface="+mj-ea"/>
                </a:endParaRPr>
              </a:p>
            </p:txBody>
          </p:sp>
          <p:sp>
            <p:nvSpPr>
              <p:cNvPr id="133" name="Tencent" descr="{&quot;isTemplate&quot;:true,&quot;type&quot;:&quot;content&quot;,&quot;canOmit&quot;:true,&quot;range&quot;:0}"/>
              <p:cNvSpPr txBox="1"/>
              <p:nvPr/>
            </p:nvSpPr>
            <p:spPr>
              <a:xfrm>
                <a:off x="4444300" y="4655120"/>
                <a:ext cx="3024000" cy="1779575"/>
              </a:xfrm>
              <a:prstGeom prst="rect">
                <a:avLst/>
              </a:prstGeom>
              <a:noFill/>
            </p:spPr>
            <p:txBody>
              <a:bodyPr wrap="square" rtlCol="0" anchor="t">
                <a:noAutofit/>
              </a:bodyPr>
              <a:lstStyle>
                <a:defPPr>
                  <a:defRPr lang="zh-CN"/>
                </a:defPPr>
                <a:lvl1pPr marL="0" algn="l" defTabSz="914400" rtl="0" eaLnBrk="1" latinLnBrk="0" hangingPunct="1">
                  <a:lnSpc>
                    <a:spcPct val="130000"/>
                  </a:lnSpc>
                  <a:defRPr sz="1800" kern="1200">
                    <a:solidFill>
                      <a:schemeClr val="tx1"/>
                    </a:solidFill>
                    <a:latin typeface="+mn-lt"/>
                    <a:ea typeface="+mn-ea"/>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旅行社、旅游景区、旅游住宿、旅游交通等</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还包括旅游经营活动中的合同、消费者权益保护、旅游安全等问题</a:t>
                </a:r>
                <a:endParaRPr/>
              </a:p>
            </p:txBody>
          </p:sp>
        </p:grpSp>
        <p:grpSp>
          <p:nvGrpSpPr>
            <p:cNvPr id="134" name=""/>
            <p:cNvGrpSpPr/>
            <p:nvPr/>
          </p:nvGrpSpPr>
          <p:grpSpPr>
            <a:xfrm>
              <a:off x="7707715" y="3146904"/>
              <a:ext cx="3798485" cy="3287791"/>
              <a:chOff x="7707715" y="3146904"/>
              <a:chExt cx="3798485" cy="3287791"/>
            </a:xfrm>
          </p:grpSpPr>
          <p:sp>
            <p:nvSpPr>
              <p:cNvPr id="135" name="Tencent" descr="{&quot;isTemplate&quot;:true,&quot;type&quot;:&quot;title&quot;,&quot;canOmit&quot;:false,&quot;range&quot;:0}"/>
              <p:cNvSpPr/>
              <p:nvPr/>
            </p:nvSpPr>
            <p:spPr>
              <a:xfrm>
                <a:off x="7707715" y="3146904"/>
                <a:ext cx="3798485" cy="1296000"/>
              </a:xfrm>
              <a:prstGeom prst="chevr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lnSpc>
                    <a:spcPct val="130000"/>
                  </a:lnSpc>
                  <a:defRPr sz="1800" kern="1200">
                    <a:solidFill>
                      <a:srgbClr val="FFFFFF"/>
                    </a:solidFill>
                    <a:latin typeface="Arial"/>
                    <a:ea typeface="+mn-ea"/>
                    <a:cs typeface="+mn-cs"/>
                  </a:defRPr>
                </a:lvl1pPr>
                <a:lvl2pPr marL="457200" algn="l" defTabSz="914400" rtl="0" eaLnBrk="1" latinLnBrk="0" hangingPunct="1">
                  <a:lnSpc>
                    <a:spcPct val="130000"/>
                  </a:lnSpc>
                  <a:defRPr sz="1800" kern="1200">
                    <a:solidFill>
                      <a:srgbClr val="FFFFFF"/>
                    </a:solidFill>
                    <a:latin typeface="Arial"/>
                    <a:ea typeface="+mn-ea"/>
                    <a:cs typeface="+mn-cs"/>
                  </a:defRPr>
                </a:lvl2pPr>
                <a:lvl3pPr marL="914400" algn="l" defTabSz="914400" rtl="0" eaLnBrk="1" latinLnBrk="0" hangingPunct="1">
                  <a:lnSpc>
                    <a:spcPct val="130000"/>
                  </a:lnSpc>
                  <a:defRPr sz="1800" kern="1200">
                    <a:solidFill>
                      <a:srgbClr val="FFFFFF"/>
                    </a:solidFill>
                    <a:latin typeface="Arial"/>
                    <a:ea typeface="+mn-ea"/>
                    <a:cs typeface="+mn-cs"/>
                  </a:defRPr>
                </a:lvl3pPr>
                <a:lvl4pPr marL="1371600" algn="l" defTabSz="914400" rtl="0" eaLnBrk="1" latinLnBrk="0" hangingPunct="1">
                  <a:lnSpc>
                    <a:spcPct val="130000"/>
                  </a:lnSpc>
                  <a:defRPr sz="1800" kern="1200">
                    <a:solidFill>
                      <a:srgbClr val="FFFFFF"/>
                    </a:solidFill>
                    <a:latin typeface="Arial"/>
                    <a:ea typeface="+mn-ea"/>
                    <a:cs typeface="+mn-cs"/>
                  </a:defRPr>
                </a:lvl4pPr>
                <a:lvl5pPr marL="1828800" algn="l" defTabSz="914400" rtl="0" eaLnBrk="1" latinLnBrk="0" hangingPunct="1">
                  <a:lnSpc>
                    <a:spcPct val="130000"/>
                  </a:lnSpc>
                  <a:defRPr sz="1800" kern="1200">
                    <a:solidFill>
                      <a:srgbClr val="FFFFFF"/>
                    </a:solidFill>
                    <a:latin typeface="Arial"/>
                    <a:ea typeface="+mn-ea"/>
                    <a:cs typeface="+mn-cs"/>
                  </a:defRPr>
                </a:lvl5pPr>
                <a:lvl6pPr marL="2286000" algn="l" defTabSz="914400" rtl="0" eaLnBrk="1" latinLnBrk="0" hangingPunct="1">
                  <a:lnSpc>
                    <a:spcPct val="130000"/>
                  </a:lnSpc>
                  <a:defRPr sz="1800" kern="1200">
                    <a:solidFill>
                      <a:srgbClr val="FFFFFF"/>
                    </a:solidFill>
                    <a:latin typeface="Arial"/>
                    <a:ea typeface="+mn-ea"/>
                    <a:cs typeface="+mn-cs"/>
                  </a:defRPr>
                </a:lvl6pPr>
                <a:lvl7pPr marL="2743200" algn="l" defTabSz="914400" rtl="0" eaLnBrk="1" latinLnBrk="0" hangingPunct="1">
                  <a:lnSpc>
                    <a:spcPct val="130000"/>
                  </a:lnSpc>
                  <a:defRPr sz="1800" kern="1200">
                    <a:solidFill>
                      <a:srgbClr val="FFFFFF"/>
                    </a:solidFill>
                    <a:latin typeface="Arial"/>
                    <a:ea typeface="+mn-ea"/>
                    <a:cs typeface="+mn-cs"/>
                  </a:defRPr>
                </a:lvl7pPr>
                <a:lvl8pPr marL="3200400" algn="l" defTabSz="914400" rtl="0" eaLnBrk="1" latinLnBrk="0" hangingPunct="1">
                  <a:lnSpc>
                    <a:spcPct val="130000"/>
                  </a:lnSpc>
                  <a:defRPr sz="1800" kern="1200">
                    <a:solidFill>
                      <a:srgbClr val="FFFFFF"/>
                    </a:solidFill>
                    <a:latin typeface="Arial"/>
                    <a:ea typeface="+mn-ea"/>
                    <a:cs typeface="+mn-cs"/>
                  </a:defRPr>
                </a:lvl8pPr>
                <a:lvl9pPr marL="3657600" algn="l" defTabSz="914400" rtl="0" eaLnBrk="1" latinLnBrk="0" hangingPunct="1">
                  <a:lnSpc>
                    <a:spcPct val="130000"/>
                  </a:lnSpc>
                  <a:defRPr sz="1800" kern="1200">
                    <a:solidFill>
                      <a:srgbClr val="FFFFFF"/>
                    </a:solidFill>
                    <a:latin typeface="Arial"/>
                    <a:ea typeface="+mn-ea"/>
                    <a:cs typeface="+mn-cs"/>
                  </a:defRPr>
                </a:lvl9pPr>
              </a:lstStyle>
              <a:p>
                <a:pPr algn="ctr"/>
                <a:r>
                  <a:rPr kumimoji="1" lang="zh-CN" altLang="en-US" sz="1800" b="1">
                    <a:solidFill>
                      <a:schemeClr val="bg1"/>
                    </a:solidFill>
                    <a:latin typeface="+mj-ea"/>
                    <a:ea typeface="+mj-ea"/>
                  </a:rPr>
                  <a:t>旅游法律法规的目的是维护旅游市场秩序、保障旅游者和旅游经营者的合法权益</a:t>
                </a:r>
                <a:endParaRPr kumimoji="1" lang="en-US" altLang="zh-CN" sz="1800" b="1">
                  <a:solidFill>
                    <a:schemeClr val="bg1"/>
                  </a:solidFill>
                  <a:latin typeface="+mj-ea"/>
                  <a:ea typeface="+mj-ea"/>
                </a:endParaRPr>
              </a:p>
            </p:txBody>
          </p:sp>
          <p:sp>
            <p:nvSpPr>
              <p:cNvPr id="136" name="Tencent" descr="{&quot;isTemplate&quot;:true,&quot;type&quot;:&quot;content&quot;,&quot;canOmit&quot;:true,&quot;range&quot;:0}"/>
              <p:cNvSpPr txBox="1"/>
              <p:nvPr/>
            </p:nvSpPr>
            <p:spPr>
              <a:xfrm>
                <a:off x="7978723" y="4655120"/>
                <a:ext cx="3024000" cy="1779575"/>
              </a:xfrm>
              <a:prstGeom prst="rect">
                <a:avLst/>
              </a:prstGeom>
              <a:noFill/>
            </p:spPr>
            <p:txBody>
              <a:bodyPr wrap="square" rtlCol="0" anchor="t">
                <a:noAutofit/>
              </a:bodyPr>
              <a:lstStyle>
                <a:defPPr>
                  <a:defRPr lang="zh-CN"/>
                </a:defPPr>
                <a:lvl1pPr marL="0" algn="l" defTabSz="914400" rtl="0" eaLnBrk="1" latinLnBrk="0" hangingPunct="1">
                  <a:lnSpc>
                    <a:spcPct val="130000"/>
                  </a:lnSpc>
                  <a:defRPr sz="1800" kern="1200">
                    <a:solidFill>
                      <a:schemeClr val="tx1"/>
                    </a:solidFill>
                    <a:latin typeface="+mn-lt"/>
                    <a:ea typeface="+mn-ea"/>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促进旅游业的健康发展</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提高旅游服务质量</a:t>
                </a:r>
                <a:endParaRPr/>
              </a:p>
            </p:txBody>
          </p:sp>
        </p:grpSp>
      </p:grpSp>
      <p:sp>
        <p:nvSpPr>
          <p:cNvPr id="137" name="Tencent" descr="{&quot;isTemplate&quot;:true,&quot;type&quot;:&quot;title&quot;,&quot;canOmit&quot;:false,&quot;range&quot;:0}"/>
          <p:cNvSpPr txBox="1"/>
          <p:nvPr/>
        </p:nvSpPr>
        <p:spPr>
          <a:xfrm>
            <a:off x="660396" y="419688"/>
            <a:ext cx="10915650" cy="520700"/>
          </a:xfrm>
          <a:prstGeom prst="rect">
            <a:avLst/>
          </a:prstGeom>
          <a:noFill/>
        </p:spPr>
        <p:txBody>
          <a:bodyPr wrap="square" lIns="90000" tIns="46800" rIns="90000" bIns="46800" rtlCol="0" anchor="t" anchorCtr="0">
            <a:spAutoFit/>
          </a:bodyPr>
          <a:lstStyle>
            <a:defPPr>
              <a:defRPr lang="zh-CN"/>
            </a:defPPr>
            <a:lvl1pPr marL="0" algn="l" defTabSz="914400" rtl="0" eaLnBrk="1" latinLnBrk="0" hangingPunct="1">
              <a:lnSpc>
                <a:spcPct val="130000"/>
              </a:lnSpc>
              <a:defRPr sz="1800" kern="1200">
                <a:solidFill>
                  <a:schemeClr val="tx1"/>
                </a:solidFill>
                <a:latin typeface="+mn-lt"/>
                <a:ea typeface="+mn-ea"/>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pPr algn="l"/>
            <a:r>
              <a:rPr lang="zh-CN" sz="2800" b="1">
                <a:latin typeface="微软雅黑"/>
                <a:ea typeface="微软雅黑"/>
              </a:rPr>
              <a:t>旅游法律法规的定义与范围</a:t>
            </a:r>
            <a:endParaRPr lang="en-US" sz="2800" b="1">
              <a:latin typeface="微软雅黑"/>
              <a:ea typeface="微软雅黑"/>
            </a:endParaRP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38" name="" descr="{&quot;isTemplate&quot;:true,&quot;type&quot;:3}"/>
        <p:cNvGrpSpPr/>
        <p:nvPr/>
      </p:nvGrpSpPr>
      <p:grpSpPr>
        <a:xfrm>
          <a:off x="0" y="0"/>
          <a:ext cx="0" cy="0"/>
        </a:xfrm>
      </p:grpSpPr>
      <p:grpSp>
        <p:nvGrpSpPr>
          <p:cNvPr id="139" name="Group 685" descr="{&quot;isTemplate&quot;:true,&quot;type&quot;:&quot;list&quot;,&quot;alignment&quot;:&quot;left&quot;,&quot;alignmentVertical&quot;:&quot;top&quot;,&quot;canOmit&quot;:false,&quot;scalable&quot;:false,&quot;minItemsCount&quot;:-1}"/>
          <p:cNvGrpSpPr/>
          <p:nvPr/>
        </p:nvGrpSpPr>
        <p:grpSpPr>
          <a:xfrm>
            <a:off x="1075314" y="1520189"/>
            <a:ext cx="9868911" cy="4434111"/>
            <a:chOff x="1075314" y="1520189"/>
            <a:chExt cx="9868911" cy="4434111"/>
          </a:xfrm>
        </p:grpSpPr>
        <p:grpSp>
          <p:nvGrpSpPr>
            <p:cNvPr id="140" name="Group 686"/>
            <p:cNvGrpSpPr/>
            <p:nvPr/>
          </p:nvGrpSpPr>
          <p:grpSpPr>
            <a:xfrm>
              <a:off x="1075314" y="1520189"/>
              <a:ext cx="9868911" cy="2072418"/>
              <a:chOff x="1075314" y="1520189"/>
              <a:chExt cx="9868911" cy="2072418"/>
            </a:xfrm>
          </p:grpSpPr>
          <p:sp>
            <p:nvSpPr>
              <p:cNvPr id="141" name="TextBox 25" descr="{&quot;isTemplate&quot;:true,&quot;type&quot;:&quot;content&quot;,&quot;canOmit&quot;:false,&quot;range&quot;:0}"/>
              <p:cNvSpPr txBox="1"/>
              <p:nvPr/>
            </p:nvSpPr>
            <p:spPr>
              <a:xfrm>
                <a:off x="3561535" y="2061200"/>
                <a:ext cx="7382690" cy="1531407"/>
              </a:xfrm>
              <a:prstGeom prst="rect">
                <a:avLst/>
              </a:prstGeom>
            </p:spPr>
            <p:txBody>
              <a:bodyPr vert="horz" wrap="square" lIns="66008" tIns="33052" rIns="66008" bIns="33052" rtlCol="0" anchor="ctr" anchorCtr="1">
                <a:noAutofit/>
              </a:bodyPr>
              <a:lstStyle>
                <a:defPPr>
                  <a:defRPr lang="zh-CN"/>
                </a:defPPr>
                <a:lvl1pPr marL="0" algn="l" defTabSz="914400" rtl="0" eaLnBrk="1" latinLnBrk="0" hangingPunct="1">
                  <a:lnSpc>
                    <a:spcPct val="130000"/>
                  </a:lnSpc>
                  <a:defRPr sz="1800" kern="1200">
                    <a:solidFill>
                      <a:schemeClr val="tx1"/>
                    </a:solidFill>
                    <a:latin typeface="+mn-lt"/>
                    <a:ea typeface="+mn-ea"/>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初级阶段：主要是对旅游行业的调整和规范，如旅行社管理条例、旅游景区管理条例等</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中级阶段：针对旅游行业中出现的问题，制定相应的法律法规，如旅游法、旅游消费者权益保护法等</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高级阶段：完善旅游法律法规体系，加强旅游法律法规的执行力度，提高旅游法律法规的国际接轨程度</a:t>
                </a:r>
                <a:endParaRPr/>
              </a:p>
            </p:txBody>
          </p:sp>
          <p:sp>
            <p:nvSpPr>
              <p:cNvPr id="142" name="TextBox 27" descr="{&quot;isTemplate&quot;:true,&quot;type&quot;:&quot;title&quot;,&quot;canOmit&quot;:false,&quot;range&quot;:0}"/>
              <p:cNvSpPr txBox="1"/>
              <p:nvPr/>
            </p:nvSpPr>
            <p:spPr>
              <a:xfrm>
                <a:off x="3561535" y="1520189"/>
                <a:ext cx="7382690" cy="490334"/>
              </a:xfrm>
              <a:prstGeom prst="rect">
                <a:avLst/>
              </a:prstGeom>
            </p:spPr>
            <p:txBody>
              <a:bodyPr vert="horz" wrap="square" lIns="66008" tIns="33052" rIns="66008" bIns="33052" rtlCol="0" anchor="ctr" anchorCtr="1">
                <a:noAutofit/>
              </a:bodyPr>
              <a:lstStyle>
                <a:defPPr>
                  <a:defRPr lang="zh-CN"/>
                </a:defPPr>
                <a:lvl1pPr marL="0" algn="l" defTabSz="914400" rtl="0" eaLnBrk="1" latinLnBrk="0" hangingPunct="1">
                  <a:lnSpc>
                    <a:spcPct val="130000"/>
                  </a:lnSpc>
                  <a:defRPr sz="1800" kern="1200">
                    <a:solidFill>
                      <a:schemeClr val="tx1"/>
                    </a:solidFill>
                    <a:latin typeface="+mn-lt"/>
                    <a:ea typeface="+mn-ea"/>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pPr algn="ctr">
                  <a:lnSpc>
                    <a:spcPct val="120000"/>
                  </a:lnSpc>
                </a:pPr>
                <a:r>
                  <a:rPr lang="zh-CN" sz="2000" b="1">
                    <a:solidFill>
                      <a:schemeClr val="accent1">
                        <a:alpha val="100000"/>
                      </a:schemeClr>
                    </a:solidFill>
                    <a:latin typeface="Microsoft Yahei"/>
                    <a:ea typeface="Microsoft Yahei"/>
                  </a:rPr>
                  <a:t>旅游法律法规的发展历程可以分为三个阶段</a:t>
                </a:r>
                <a:endParaRPr/>
              </a:p>
            </p:txBody>
          </p:sp>
          <p:sp>
            <p:nvSpPr>
              <p:cNvPr id="143" name="AutoShape 33"/>
              <p:cNvSpPr/>
              <p:nvPr/>
            </p:nvSpPr>
            <p:spPr>
              <a:xfrm>
                <a:off x="1075314" y="1789318"/>
                <a:ext cx="1747957" cy="1747957"/>
              </a:xfrm>
              <a:prstGeom prst="ellipse">
                <a:avLst/>
              </a:prstGeom>
              <a:solidFill>
                <a:schemeClr val="accent1">
                  <a:alpha val="100000"/>
                </a:schemeClr>
              </a:solidFill>
            </p:spPr>
            <p:txBody>
              <a:bodyPr/>
              <a:lstStyle>
                <a:defPPr>
                  <a:defRPr lang="zh-CN"/>
                </a:defPPr>
                <a:lvl1pPr marL="0" algn="l" defTabSz="914400" rtl="0" eaLnBrk="1" latinLnBrk="0" hangingPunct="1">
                  <a:lnSpc>
                    <a:spcPct val="130000"/>
                  </a:lnSpc>
                  <a:defRPr sz="1800" kern="1200">
                    <a:solidFill>
                      <a:schemeClr val="tx1"/>
                    </a:solidFill>
                    <a:latin typeface="+mn-lt"/>
                    <a:ea typeface="+mn-ea"/>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endParaRPr lang="zh-CN" altLang="en-US"/>
              </a:p>
            </p:txBody>
          </p:sp>
          <p:sp>
            <p:nvSpPr>
              <p:cNvPr id="144" name="Freeform 35"/>
              <p:cNvSpPr/>
              <p:nvPr/>
            </p:nvSpPr>
            <p:spPr>
              <a:xfrm>
                <a:off x="1537812" y="2251817"/>
                <a:ext cx="822960" cy="82296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DFCFC">
                  <a:alpha val="100000"/>
                </a:srgbClr>
              </a:solidFill>
            </p:spPr>
            <p:txBody>
              <a:bodyPr/>
              <a:lstStyle>
                <a:defPPr>
                  <a:defRPr lang="zh-CN"/>
                </a:defPPr>
                <a:lvl1pPr marL="0" algn="l" defTabSz="914400" rtl="0" eaLnBrk="1" latinLnBrk="0" hangingPunct="1">
                  <a:lnSpc>
                    <a:spcPct val="130000"/>
                  </a:lnSpc>
                  <a:defRPr sz="1800" kern="1200">
                    <a:solidFill>
                      <a:schemeClr val="tx1"/>
                    </a:solidFill>
                    <a:latin typeface="+mn-lt"/>
                    <a:ea typeface="+mn-ea"/>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endParaRPr lang="zh-CN" altLang="en-US"/>
              </a:p>
            </p:txBody>
          </p:sp>
        </p:grpSp>
        <p:grpSp>
          <p:nvGrpSpPr>
            <p:cNvPr id="145" name="Group 691"/>
            <p:cNvGrpSpPr/>
            <p:nvPr/>
          </p:nvGrpSpPr>
          <p:grpSpPr>
            <a:xfrm>
              <a:off x="1075314" y="3881882"/>
              <a:ext cx="9868911" cy="2072418"/>
              <a:chOff x="1075314" y="3881882"/>
              <a:chExt cx="9868911" cy="2072418"/>
            </a:xfrm>
          </p:grpSpPr>
          <p:sp>
            <p:nvSpPr>
              <p:cNvPr id="146" name="TextBox 29" descr="{&quot;isTemplate&quot;:true,&quot;type&quot;:&quot;content&quot;,&quot;canOmit&quot;:false,&quot;range&quot;:0}"/>
              <p:cNvSpPr txBox="1"/>
              <p:nvPr/>
            </p:nvSpPr>
            <p:spPr>
              <a:xfrm>
                <a:off x="3561535" y="4422893"/>
                <a:ext cx="7382690" cy="1531407"/>
              </a:xfrm>
              <a:prstGeom prst="rect">
                <a:avLst/>
              </a:prstGeom>
            </p:spPr>
            <p:txBody>
              <a:bodyPr vert="horz" wrap="square" lIns="66008" tIns="33052" rIns="66008" bIns="33052" rtlCol="0" anchor="ctr" anchorCtr="1">
                <a:noAutofit/>
              </a:bodyPr>
              <a:lstStyle>
                <a:defPPr>
                  <a:defRPr lang="zh-CN"/>
                </a:defPPr>
                <a:lvl1pPr marL="0" algn="l" defTabSz="914400" rtl="0" eaLnBrk="1" latinLnBrk="0" hangingPunct="1">
                  <a:lnSpc>
                    <a:spcPct val="130000"/>
                  </a:lnSpc>
                  <a:defRPr sz="1800" kern="1200">
                    <a:solidFill>
                      <a:schemeClr val="tx1"/>
                    </a:solidFill>
                    <a:latin typeface="+mn-lt"/>
                    <a:ea typeface="+mn-ea"/>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从最初的旅行社管理条例到旅游法，旅游法律法规逐渐完善</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旅游法律法规的调整和修订，反映了旅游业发展中出现的新问题和新挑战</a:t>
                </a:r>
                <a:endParaRPr/>
              </a:p>
            </p:txBody>
          </p:sp>
          <p:sp>
            <p:nvSpPr>
              <p:cNvPr id="147" name="TextBox 31" descr="{&quot;isTemplate&quot;:true,&quot;type&quot;:&quot;title&quot;,&quot;canOmit&quot;:false,&quot;range&quot;:0}"/>
              <p:cNvSpPr txBox="1"/>
              <p:nvPr/>
            </p:nvSpPr>
            <p:spPr>
              <a:xfrm>
                <a:off x="3561535" y="3881882"/>
                <a:ext cx="7382690" cy="490334"/>
              </a:xfrm>
              <a:prstGeom prst="rect">
                <a:avLst/>
              </a:prstGeom>
            </p:spPr>
            <p:txBody>
              <a:bodyPr vert="horz" wrap="square" lIns="66008" tIns="33052" rIns="66008" bIns="33052" rtlCol="0" anchor="ctr" anchorCtr="1">
                <a:noAutofit/>
              </a:bodyPr>
              <a:lstStyle>
                <a:defPPr>
                  <a:defRPr lang="zh-CN"/>
                </a:defPPr>
                <a:lvl1pPr marL="0" algn="l" defTabSz="914400" rtl="0" eaLnBrk="1" latinLnBrk="0" hangingPunct="1">
                  <a:lnSpc>
                    <a:spcPct val="130000"/>
                  </a:lnSpc>
                  <a:defRPr sz="1800" kern="1200">
                    <a:solidFill>
                      <a:schemeClr val="tx1"/>
                    </a:solidFill>
                    <a:latin typeface="+mn-lt"/>
                    <a:ea typeface="+mn-ea"/>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pPr algn="ctr">
                  <a:lnSpc>
                    <a:spcPct val="120000"/>
                  </a:lnSpc>
                </a:pPr>
                <a:r>
                  <a:rPr lang="zh-CN" sz="2000" b="1">
                    <a:solidFill>
                      <a:schemeClr val="accent1">
                        <a:alpha val="100000"/>
                      </a:schemeClr>
                    </a:solidFill>
                    <a:latin typeface="Microsoft Yahei"/>
                    <a:ea typeface="Microsoft Yahei"/>
                  </a:rPr>
                  <a:t>旅游法律法规的发展历程反映了旅游业的发展和变化</a:t>
                </a:r>
                <a:endParaRPr/>
              </a:p>
            </p:txBody>
          </p:sp>
          <p:sp>
            <p:nvSpPr>
              <p:cNvPr id="148" name="AutoShape 32"/>
              <p:cNvSpPr/>
              <p:nvPr/>
            </p:nvSpPr>
            <p:spPr>
              <a:xfrm>
                <a:off x="1075314" y="4179055"/>
                <a:ext cx="1747957" cy="1747957"/>
              </a:xfrm>
              <a:prstGeom prst="ellipse">
                <a:avLst/>
              </a:prstGeom>
              <a:solidFill>
                <a:schemeClr val="accent1">
                  <a:alpha val="100000"/>
                </a:schemeClr>
              </a:solidFill>
            </p:spPr>
            <p:txBody>
              <a:bodyPr/>
              <a:lstStyle>
                <a:defPPr>
                  <a:defRPr lang="zh-CN"/>
                </a:defPPr>
                <a:lvl1pPr marL="0" algn="l" defTabSz="914400" rtl="0" eaLnBrk="1" latinLnBrk="0" hangingPunct="1">
                  <a:lnSpc>
                    <a:spcPct val="130000"/>
                  </a:lnSpc>
                  <a:defRPr sz="1800" kern="1200">
                    <a:solidFill>
                      <a:schemeClr val="tx1"/>
                    </a:solidFill>
                    <a:latin typeface="+mn-lt"/>
                    <a:ea typeface="+mn-ea"/>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endParaRPr lang="zh-CN" altLang="en-US"/>
              </a:p>
            </p:txBody>
          </p:sp>
          <p:sp>
            <p:nvSpPr>
              <p:cNvPr id="149" name="Freeform 34"/>
              <p:cNvSpPr/>
              <p:nvPr/>
            </p:nvSpPr>
            <p:spPr>
              <a:xfrm>
                <a:off x="1537812" y="4641553"/>
                <a:ext cx="822960" cy="822960"/>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DFCFC">
                  <a:alpha val="100000"/>
                </a:srgbClr>
              </a:solidFill>
            </p:spPr>
            <p:txBody>
              <a:bodyPr/>
              <a:lstStyle>
                <a:defPPr>
                  <a:defRPr lang="zh-CN"/>
                </a:defPPr>
                <a:lvl1pPr marL="0" algn="l" defTabSz="914400" rtl="0" eaLnBrk="1" latinLnBrk="0" hangingPunct="1">
                  <a:lnSpc>
                    <a:spcPct val="130000"/>
                  </a:lnSpc>
                  <a:defRPr sz="1800" kern="1200">
                    <a:solidFill>
                      <a:schemeClr val="tx1"/>
                    </a:solidFill>
                    <a:latin typeface="+mn-lt"/>
                    <a:ea typeface="+mn-ea"/>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endParaRPr lang="zh-CN" altLang="en-US"/>
              </a:p>
            </p:txBody>
          </p:sp>
        </p:grpSp>
      </p:grpSp>
      <p:sp>
        <p:nvSpPr>
          <p:cNvPr id="150" name="Tencent" descr="{&quot;isTemplate&quot;:true,&quot;type&quot;:&quot;title&quot;,&quot;canOmit&quot;:false,&quot;range&quot;:0}"/>
          <p:cNvSpPr txBox="1"/>
          <p:nvPr/>
        </p:nvSpPr>
        <p:spPr>
          <a:xfrm>
            <a:off x="660396" y="418039"/>
            <a:ext cx="10681374" cy="520700"/>
          </a:xfrm>
          <a:prstGeom prst="rect">
            <a:avLst/>
          </a:prstGeom>
          <a:noFill/>
        </p:spPr>
        <p:txBody>
          <a:bodyPr wrap="square" lIns="90000" tIns="46800" rIns="90000" bIns="46800" rtlCol="0" anchor="b" anchorCtr="0">
            <a:spAutoFit/>
          </a:bodyPr>
          <a:lstStyle>
            <a:defPPr>
              <a:defRPr lang="zh-CN"/>
            </a:defPPr>
            <a:lvl1pPr marL="0" algn="l" defTabSz="914400" rtl="0" eaLnBrk="1" latinLnBrk="0" hangingPunct="1">
              <a:lnSpc>
                <a:spcPct val="130000"/>
              </a:lnSpc>
              <a:defRPr sz="1800" kern="1200">
                <a:solidFill>
                  <a:schemeClr val="tx1"/>
                </a:solidFill>
                <a:latin typeface="+mn-lt"/>
                <a:ea typeface="+mn-ea"/>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pPr algn="l"/>
            <a:r>
              <a:rPr lang="zh-CN" altLang="en-US" sz="2800" b="1">
                <a:latin typeface="+mj-ea"/>
                <a:ea typeface="+mj-ea"/>
              </a:rPr>
              <a:t>旅游法律法规的发展历程</a:t>
            </a:r>
            <a:endParaRPr lang="en-US" altLang="zh-CN" sz="2800" b="1">
              <a:latin typeface="+mj-ea"/>
              <a:ea typeface="+mj-ea"/>
            </a:endParaRP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51" name="" descr="{&quot;isTemplate&quot;:true,&quot;type&quot;:3}"/>
        <p:cNvGrpSpPr/>
        <p:nvPr/>
      </p:nvGrpSpPr>
      <p:grpSpPr>
        <a:xfrm>
          <a:off x="0" y="0"/>
          <a:ext cx="0" cy="0"/>
        </a:xfrm>
      </p:grpSpPr>
      <p:cxnSp>
        <p:nvCxnSpPr>
          <p:cNvPr id="152" name="Connector 2"/>
          <p:cNvCxnSpPr/>
          <p:nvPr/>
        </p:nvCxnSpPr>
        <p:spPr>
          <a:xfrm flipH="1">
            <a:off x="1209188" y="1653698"/>
            <a:ext cx="0" cy="5250485"/>
          </a:xfrm>
          <a:prstGeom prst="line">
            <a:avLst/>
          </a:prstGeom>
          <a:ln w="1905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53" name="AutoShape 4"/>
          <p:cNvSpPr/>
          <p:nvPr/>
        </p:nvSpPr>
        <p:spPr>
          <a:xfrm>
            <a:off x="988282" y="1447432"/>
            <a:ext cx="439305" cy="439305"/>
          </a:xfrm>
          <a:prstGeom prst="ellipse">
            <a:avLst/>
          </a:prstGeom>
          <a:solidFill>
            <a:schemeClr val="accent1">
              <a:alpha val="100000"/>
            </a:schemeClr>
          </a:solidFill>
        </p:spPr>
        <p:txBody>
          <a:bodyPr/>
          <a:lstStyle>
            <a:defPPr>
              <a:defRPr lang="zh-CN"/>
            </a:defPPr>
            <a:lvl1pPr marL="0" algn="l" defTabSz="914400" rtl="0" eaLnBrk="1" latinLnBrk="0" hangingPunct="1">
              <a:lnSpc>
                <a:spcPct val="130000"/>
              </a:lnSpc>
              <a:defRPr sz="1800" kern="1200">
                <a:solidFill>
                  <a:schemeClr val="tx1"/>
                </a:solidFill>
                <a:latin typeface="+mn-lt"/>
                <a:ea typeface="+mn-ea"/>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endParaRPr lang="zh-CN" altLang="en-US"/>
          </a:p>
        </p:txBody>
      </p:sp>
      <p:grpSp>
        <p:nvGrpSpPr>
          <p:cNvPr id="154" name="Group 700" descr="{&quot;isTemplate&quot;:true,&quot;type&quot;:&quot;list&quot;,&quot;alignment&quot;:&quot;left&quot;,&quot;alignmentVertical&quot;:&quot;top&quot;,&quot;canOmit&quot;:false,&quot;scalable&quot;:false,&quot;minItemsCount&quot;:-1}"/>
          <p:cNvGrpSpPr/>
          <p:nvPr/>
        </p:nvGrpSpPr>
        <p:grpSpPr>
          <a:xfrm>
            <a:off x="2152036" y="1278744"/>
            <a:ext cx="9189734" cy="5185757"/>
            <a:chOff x="2152036" y="1278744"/>
            <a:chExt cx="9189734" cy="5185757"/>
          </a:xfrm>
        </p:grpSpPr>
        <p:grpSp>
          <p:nvGrpSpPr>
            <p:cNvPr id="155" name="Group 701"/>
            <p:cNvGrpSpPr/>
            <p:nvPr/>
          </p:nvGrpSpPr>
          <p:grpSpPr>
            <a:xfrm>
              <a:off x="2152036" y="1278744"/>
              <a:ext cx="9189734" cy="1690603"/>
              <a:chOff x="2152036" y="1278765"/>
              <a:chExt cx="9189734" cy="1690603"/>
            </a:xfrm>
          </p:grpSpPr>
          <p:sp>
            <p:nvSpPr>
              <p:cNvPr id="156" name="AutoShape 5"/>
              <p:cNvSpPr/>
              <p:nvPr/>
            </p:nvSpPr>
            <p:spPr>
              <a:xfrm>
                <a:off x="2152036" y="1308906"/>
                <a:ext cx="9189734" cy="644550"/>
              </a:xfrm>
              <a:prstGeom prst="roundRect">
                <a:avLst/>
              </a:prstGeom>
              <a:solidFill>
                <a:schemeClr val="accent2">
                  <a:alpha val="100000"/>
                </a:schemeClr>
              </a:solidFill>
            </p:spPr>
            <p:txBody>
              <a:bodyPr/>
              <a:lstStyle>
                <a:defPPr>
                  <a:defRPr lang="zh-CN"/>
                </a:defPPr>
                <a:lvl1pPr marL="0" algn="l" defTabSz="914400" rtl="0" eaLnBrk="1" latinLnBrk="0" hangingPunct="1">
                  <a:lnSpc>
                    <a:spcPct val="130000"/>
                  </a:lnSpc>
                  <a:defRPr sz="1800" kern="1200">
                    <a:solidFill>
                      <a:schemeClr val="tx1"/>
                    </a:solidFill>
                    <a:latin typeface="+mn-lt"/>
                    <a:ea typeface="+mn-ea"/>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endParaRPr lang="zh-CN" altLang="en-US"/>
              </a:p>
            </p:txBody>
          </p:sp>
          <p:sp>
            <p:nvSpPr>
              <p:cNvPr id="157" name="TextBox 11" descr="{&quot;isTemplate&quot;:true,&quot;type&quot;:&quot;title&quot;,&quot;canOmit&quot;:false,&quot;range&quot;:0}"/>
              <p:cNvSpPr txBox="1"/>
              <p:nvPr/>
            </p:nvSpPr>
            <p:spPr>
              <a:xfrm>
                <a:off x="2373184" y="1278765"/>
                <a:ext cx="7156450" cy="698500"/>
              </a:xfrm>
              <a:prstGeom prst="rect">
                <a:avLst/>
              </a:prstGeom>
            </p:spPr>
            <p:txBody>
              <a:bodyPr vert="horz" wrap="square" lIns="123825" tIns="123825" rIns="57150" bIns="123825" rtlCol="0" anchor="ctr" anchorCtr="0">
                <a:spAutoFit/>
              </a:bodyPr>
              <a:lstStyle>
                <a:defPPr>
                  <a:defRPr lang="zh-CN"/>
                </a:defPPr>
                <a:lvl1pPr marL="0" algn="l" defTabSz="914400" rtl="0" eaLnBrk="1" latinLnBrk="0" hangingPunct="1">
                  <a:lnSpc>
                    <a:spcPct val="130000"/>
                  </a:lnSpc>
                  <a:defRPr sz="1800" kern="1200">
                    <a:solidFill>
                      <a:schemeClr val="tx1"/>
                    </a:solidFill>
                    <a:latin typeface="+mn-lt"/>
                    <a:ea typeface="+mn-ea"/>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pPr>
                  <a:lnSpc>
                    <a:spcPct val="150000"/>
                  </a:lnSpc>
                </a:pPr>
                <a:r>
                  <a:rPr lang="zh-CN" sz="2000" b="1">
                    <a:solidFill>
                      <a:srgbClr val="FFFFFF">
                        <a:alpha val="100000"/>
                      </a:srgbClr>
                    </a:solidFill>
                    <a:latin typeface="Microsoft Yahei"/>
                    <a:ea typeface="Microsoft Yahei"/>
                  </a:rPr>
                  <a:t>旅游法律法规是维护旅游市场秩序的重要手段</a:t>
                </a:r>
                <a:endParaRPr/>
              </a:p>
            </p:txBody>
          </p:sp>
          <p:sp>
            <p:nvSpPr>
              <p:cNvPr id="158" name="TextBox 12" descr="{&quot;isTemplate&quot;:true,&quot;type&quot;:&quot;content&quot;,&quot;canOmit&quot;:false,&quot;range&quot;:0}"/>
              <p:cNvSpPr txBox="1"/>
              <p:nvPr/>
            </p:nvSpPr>
            <p:spPr>
              <a:xfrm>
                <a:off x="2272823" y="2048316"/>
                <a:ext cx="8972550" cy="921052"/>
              </a:xfrm>
              <a:prstGeom prst="rect">
                <a:avLst/>
              </a:prstGeom>
            </p:spPr>
            <p:txBody>
              <a:bodyPr vert="horz" wrap="square" lIns="123825" tIns="123825" rIns="57150" bIns="123825" rtlCol="0" anchor="t" anchorCtr="0">
                <a:noAutofit/>
              </a:bodyPr>
              <a:lstStyle>
                <a:defPPr>
                  <a:defRPr lang="zh-CN"/>
                </a:defPPr>
                <a:lvl1pPr marL="0" algn="l" defTabSz="914400" rtl="0" eaLnBrk="1" latinLnBrk="0" hangingPunct="1">
                  <a:lnSpc>
                    <a:spcPct val="130000"/>
                  </a:lnSpc>
                  <a:defRPr sz="1800" kern="1200">
                    <a:solidFill>
                      <a:schemeClr val="tx1"/>
                    </a:solidFill>
                    <a:latin typeface="+mn-lt"/>
                    <a:ea typeface="+mn-ea"/>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通过法律法规规范旅游经营者的行为，保障旅游者的合法权益</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维护旅游市场的公平竞争，促进旅游业的健康发展</a:t>
                </a:r>
                <a:endParaRPr/>
              </a:p>
            </p:txBody>
          </p:sp>
        </p:grpSp>
        <p:grpSp>
          <p:nvGrpSpPr>
            <p:cNvPr id="159" name="Group 706"/>
            <p:cNvGrpSpPr/>
            <p:nvPr/>
          </p:nvGrpSpPr>
          <p:grpSpPr>
            <a:xfrm>
              <a:off x="2152036" y="3040683"/>
              <a:ext cx="9189734" cy="1665398"/>
              <a:chOff x="2152036" y="3040683"/>
              <a:chExt cx="9189734" cy="1665398"/>
            </a:xfrm>
          </p:grpSpPr>
          <p:sp>
            <p:nvSpPr>
              <p:cNvPr id="160" name="AutoShape 7"/>
              <p:cNvSpPr/>
              <p:nvPr/>
            </p:nvSpPr>
            <p:spPr>
              <a:xfrm>
                <a:off x="2152036" y="3067327"/>
                <a:ext cx="9189734" cy="644550"/>
              </a:xfrm>
              <a:prstGeom prst="roundRect">
                <a:avLst/>
              </a:prstGeom>
              <a:solidFill>
                <a:schemeClr val="accent2">
                  <a:alpha val="100000"/>
                </a:schemeClr>
              </a:solidFill>
            </p:spPr>
            <p:txBody>
              <a:bodyPr/>
              <a:lstStyle>
                <a:defPPr>
                  <a:defRPr lang="zh-CN"/>
                </a:defPPr>
                <a:lvl1pPr marL="0" algn="l" defTabSz="914400" rtl="0" eaLnBrk="1" latinLnBrk="0" hangingPunct="1">
                  <a:lnSpc>
                    <a:spcPct val="130000"/>
                  </a:lnSpc>
                  <a:defRPr sz="1800" kern="1200">
                    <a:solidFill>
                      <a:schemeClr val="tx1"/>
                    </a:solidFill>
                    <a:latin typeface="+mn-lt"/>
                    <a:ea typeface="+mn-ea"/>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endParaRPr lang="zh-CN" altLang="en-US"/>
              </a:p>
            </p:txBody>
          </p:sp>
          <p:sp>
            <p:nvSpPr>
              <p:cNvPr id="161" name="TextBox 13" descr="{&quot;isTemplate&quot;:true,&quot;type&quot;:&quot;title&quot;,&quot;canOmit&quot;:false,&quot;range&quot;:0}"/>
              <p:cNvSpPr txBox="1"/>
              <p:nvPr/>
            </p:nvSpPr>
            <p:spPr>
              <a:xfrm>
                <a:off x="2393609" y="3040683"/>
                <a:ext cx="7156450" cy="698500"/>
              </a:xfrm>
              <a:prstGeom prst="rect">
                <a:avLst/>
              </a:prstGeom>
            </p:spPr>
            <p:txBody>
              <a:bodyPr vert="horz" wrap="square" lIns="123825" tIns="123825" rIns="57150" bIns="123825" rtlCol="0" anchor="ctr" anchorCtr="0">
                <a:spAutoFit/>
              </a:bodyPr>
              <a:lstStyle>
                <a:defPPr>
                  <a:defRPr lang="zh-CN"/>
                </a:defPPr>
                <a:lvl1pPr marL="0" algn="l" defTabSz="914400" rtl="0" eaLnBrk="1" latinLnBrk="0" hangingPunct="1">
                  <a:lnSpc>
                    <a:spcPct val="130000"/>
                  </a:lnSpc>
                  <a:defRPr sz="1800" kern="1200">
                    <a:solidFill>
                      <a:schemeClr val="tx1"/>
                    </a:solidFill>
                    <a:latin typeface="+mn-lt"/>
                    <a:ea typeface="+mn-ea"/>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pPr>
                  <a:lnSpc>
                    <a:spcPct val="150000"/>
                  </a:lnSpc>
                </a:pPr>
                <a:r>
                  <a:rPr lang="zh-CN" sz="2000" b="1">
                    <a:solidFill>
                      <a:srgbClr val="FFFFFF">
                        <a:alpha val="100000"/>
                      </a:srgbClr>
                    </a:solidFill>
                    <a:latin typeface="Microsoft Yahei"/>
                    <a:ea typeface="Microsoft Yahei"/>
                  </a:rPr>
                  <a:t>旅游法律法规是保障旅游者和旅游经营者合法权益的重要途径</a:t>
                </a:r>
                <a:endParaRPr/>
              </a:p>
            </p:txBody>
          </p:sp>
          <p:sp>
            <p:nvSpPr>
              <p:cNvPr id="162" name="TextBox 14" descr="{&quot;isTemplate&quot;:true,&quot;type&quot;:&quot;content&quot;,&quot;canOmit&quot;:false,&quot;range&quot;:0}"/>
              <p:cNvSpPr txBox="1"/>
              <p:nvPr/>
            </p:nvSpPr>
            <p:spPr>
              <a:xfrm>
                <a:off x="2272823" y="3785029"/>
                <a:ext cx="8947150" cy="921052"/>
              </a:xfrm>
              <a:prstGeom prst="rect">
                <a:avLst/>
              </a:prstGeom>
            </p:spPr>
            <p:txBody>
              <a:bodyPr vert="horz" wrap="square" lIns="123825" tIns="123825" rIns="57150" bIns="123825" rtlCol="0" anchor="t" anchorCtr="0">
                <a:noAutofit/>
              </a:bodyPr>
              <a:lstStyle>
                <a:defPPr>
                  <a:defRPr lang="zh-CN"/>
                </a:defPPr>
                <a:lvl1pPr marL="0" algn="l" defTabSz="914400" rtl="0" eaLnBrk="1" latinLnBrk="0" hangingPunct="1">
                  <a:lnSpc>
                    <a:spcPct val="130000"/>
                  </a:lnSpc>
                  <a:defRPr sz="1800" kern="1200">
                    <a:solidFill>
                      <a:schemeClr val="tx1"/>
                    </a:solidFill>
                    <a:latin typeface="+mn-lt"/>
                    <a:ea typeface="+mn-ea"/>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旅游法律法规明确了旅游者和旅游经营者的权利义务</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通过法律途径解决旅游纠纷，保护旅游者和旅游经营者的合法权益</a:t>
                </a:r>
                <a:endParaRPr/>
              </a:p>
            </p:txBody>
          </p:sp>
        </p:grpSp>
        <p:grpSp>
          <p:nvGrpSpPr>
            <p:cNvPr id="163" name="Group 711"/>
            <p:cNvGrpSpPr/>
            <p:nvPr/>
          </p:nvGrpSpPr>
          <p:grpSpPr>
            <a:xfrm>
              <a:off x="2152036" y="4805681"/>
              <a:ext cx="9189734" cy="1658820"/>
              <a:chOff x="2152036" y="4805681"/>
              <a:chExt cx="9189734" cy="1658820"/>
            </a:xfrm>
          </p:grpSpPr>
          <p:sp>
            <p:nvSpPr>
              <p:cNvPr id="164" name="AutoShape 9"/>
              <p:cNvSpPr/>
              <p:nvPr/>
            </p:nvSpPr>
            <p:spPr>
              <a:xfrm>
                <a:off x="2152036" y="4825747"/>
                <a:ext cx="9189734" cy="644550"/>
              </a:xfrm>
              <a:prstGeom prst="roundRect">
                <a:avLst/>
              </a:prstGeom>
              <a:solidFill>
                <a:schemeClr val="accent2">
                  <a:alpha val="100000"/>
                </a:schemeClr>
              </a:solidFill>
            </p:spPr>
            <p:txBody>
              <a:bodyPr/>
              <a:lstStyle>
                <a:defPPr>
                  <a:defRPr lang="zh-CN"/>
                </a:defPPr>
                <a:lvl1pPr marL="0" algn="l" defTabSz="914400" rtl="0" eaLnBrk="1" latinLnBrk="0" hangingPunct="1">
                  <a:lnSpc>
                    <a:spcPct val="130000"/>
                  </a:lnSpc>
                  <a:defRPr sz="1800" kern="1200">
                    <a:solidFill>
                      <a:schemeClr val="tx1"/>
                    </a:solidFill>
                    <a:latin typeface="+mn-lt"/>
                    <a:ea typeface="+mn-ea"/>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endParaRPr lang="zh-CN" altLang="en-US"/>
              </a:p>
            </p:txBody>
          </p:sp>
          <p:sp>
            <p:nvSpPr>
              <p:cNvPr id="165" name="TextBox 15" descr="{&quot;isTemplate&quot;:true,&quot;type&quot;:&quot;title&quot;,&quot;canOmit&quot;:false,&quot;range&quot;:0}"/>
              <p:cNvSpPr txBox="1"/>
              <p:nvPr/>
            </p:nvSpPr>
            <p:spPr>
              <a:xfrm>
                <a:off x="2430185" y="4805681"/>
                <a:ext cx="7156450" cy="698500"/>
              </a:xfrm>
              <a:prstGeom prst="rect">
                <a:avLst/>
              </a:prstGeom>
            </p:spPr>
            <p:txBody>
              <a:bodyPr vert="horz" wrap="square" lIns="123825" tIns="123825" rIns="57150" bIns="123825" rtlCol="0" anchor="ctr" anchorCtr="0">
                <a:spAutoFit/>
              </a:bodyPr>
              <a:lstStyle>
                <a:defPPr>
                  <a:defRPr lang="zh-CN"/>
                </a:defPPr>
                <a:lvl1pPr marL="0" algn="l" defTabSz="914400" rtl="0" eaLnBrk="1" latinLnBrk="0" hangingPunct="1">
                  <a:lnSpc>
                    <a:spcPct val="130000"/>
                  </a:lnSpc>
                  <a:defRPr sz="1800" kern="1200">
                    <a:solidFill>
                      <a:schemeClr val="tx1"/>
                    </a:solidFill>
                    <a:latin typeface="+mn-lt"/>
                    <a:ea typeface="+mn-ea"/>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pPr>
                  <a:lnSpc>
                    <a:spcPct val="150000"/>
                  </a:lnSpc>
                </a:pPr>
                <a:r>
                  <a:rPr lang="zh-CN" sz="2000" b="1">
                    <a:solidFill>
                      <a:srgbClr val="FFFFFF">
                        <a:alpha val="100000"/>
                      </a:srgbClr>
                    </a:solidFill>
                    <a:latin typeface="Microsoft Yahei"/>
                    <a:ea typeface="Microsoft Yahei"/>
                  </a:rPr>
                  <a:t>旅游法律法规是推动旅游业发展的有力保障</a:t>
                </a:r>
                <a:endParaRPr/>
              </a:p>
            </p:txBody>
          </p:sp>
          <p:sp>
            <p:nvSpPr>
              <p:cNvPr id="166" name="TextBox 16" descr="{&quot;isTemplate&quot;:true,&quot;type&quot;:&quot;content&quot;,&quot;canOmit&quot;:false,&quot;range&quot;:0}"/>
              <p:cNvSpPr txBox="1"/>
              <p:nvPr/>
            </p:nvSpPr>
            <p:spPr>
              <a:xfrm>
                <a:off x="2291111" y="5543449"/>
                <a:ext cx="8915400" cy="921052"/>
              </a:xfrm>
              <a:prstGeom prst="rect">
                <a:avLst/>
              </a:prstGeom>
            </p:spPr>
            <p:txBody>
              <a:bodyPr vert="horz" wrap="square" lIns="123825" tIns="123825" rIns="57150" bIns="123825" rtlCol="0" anchor="t" anchorCtr="0">
                <a:noAutofit/>
              </a:bodyPr>
              <a:lstStyle>
                <a:defPPr>
                  <a:defRPr lang="zh-CN"/>
                </a:defPPr>
                <a:lvl1pPr marL="0" algn="l" defTabSz="914400" rtl="0" eaLnBrk="1" latinLnBrk="0" hangingPunct="1">
                  <a:lnSpc>
                    <a:spcPct val="130000"/>
                  </a:lnSpc>
                  <a:defRPr sz="1800" kern="1200">
                    <a:solidFill>
                      <a:schemeClr val="tx1"/>
                    </a:solidFill>
                    <a:latin typeface="+mn-lt"/>
                    <a:ea typeface="+mn-ea"/>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完善的旅游法律法规体系，有利于旅游业健康、稳定、可持续发展</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加强旅游法律法规的执行力度，有利于提高旅游服务质量，提升旅游业的国际竞争力</a:t>
                </a:r>
                <a:endParaRPr/>
              </a:p>
            </p:txBody>
          </p:sp>
        </p:grpSp>
      </p:grpSp>
      <p:sp>
        <p:nvSpPr>
          <p:cNvPr id="167" name="AutoShape 18"/>
          <p:cNvSpPr/>
          <p:nvPr/>
        </p:nvSpPr>
        <p:spPr>
          <a:xfrm>
            <a:off x="988282" y="3182413"/>
            <a:ext cx="439305" cy="439305"/>
          </a:xfrm>
          <a:prstGeom prst="ellipse">
            <a:avLst/>
          </a:prstGeom>
          <a:solidFill>
            <a:schemeClr val="accent1">
              <a:alpha val="100000"/>
            </a:schemeClr>
          </a:solidFill>
        </p:spPr>
        <p:txBody>
          <a:bodyPr/>
          <a:lstStyle>
            <a:defPPr>
              <a:defRPr lang="zh-CN"/>
            </a:defPPr>
            <a:lvl1pPr marL="0" algn="l" defTabSz="914400" rtl="0" eaLnBrk="1" latinLnBrk="0" hangingPunct="1">
              <a:lnSpc>
                <a:spcPct val="130000"/>
              </a:lnSpc>
              <a:defRPr sz="1800" kern="1200">
                <a:solidFill>
                  <a:schemeClr val="tx1"/>
                </a:solidFill>
                <a:latin typeface="+mn-lt"/>
                <a:ea typeface="+mn-ea"/>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endParaRPr lang="zh-CN" altLang="en-US"/>
          </a:p>
        </p:txBody>
      </p:sp>
      <p:sp>
        <p:nvSpPr>
          <p:cNvPr id="168" name="AutoShape 20"/>
          <p:cNvSpPr/>
          <p:nvPr/>
        </p:nvSpPr>
        <p:spPr>
          <a:xfrm>
            <a:off x="988282" y="4940833"/>
            <a:ext cx="439305" cy="439305"/>
          </a:xfrm>
          <a:prstGeom prst="ellipse">
            <a:avLst/>
          </a:prstGeom>
          <a:solidFill>
            <a:schemeClr val="accent1">
              <a:alpha val="100000"/>
            </a:schemeClr>
          </a:solidFill>
        </p:spPr>
        <p:txBody>
          <a:bodyPr/>
          <a:lstStyle>
            <a:defPPr>
              <a:defRPr lang="zh-CN"/>
            </a:defPPr>
            <a:lvl1pPr marL="0" algn="l" defTabSz="914400" rtl="0" eaLnBrk="1" latinLnBrk="0" hangingPunct="1">
              <a:lnSpc>
                <a:spcPct val="130000"/>
              </a:lnSpc>
              <a:defRPr sz="1800" kern="1200">
                <a:solidFill>
                  <a:schemeClr val="tx1"/>
                </a:solidFill>
                <a:latin typeface="+mn-lt"/>
                <a:ea typeface="+mn-ea"/>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endParaRPr lang="zh-CN" altLang="en-US"/>
          </a:p>
        </p:txBody>
      </p:sp>
      <p:sp>
        <p:nvSpPr>
          <p:cNvPr id="169" name="Tencent" descr="{&quot;isTemplate&quot;:true,&quot;type&quot;:&quot;title&quot;,&quot;canOmit&quot;:false,&quot;range&quot;:0}"/>
          <p:cNvSpPr txBox="1"/>
          <p:nvPr/>
        </p:nvSpPr>
        <p:spPr>
          <a:xfrm>
            <a:off x="660396" y="418039"/>
            <a:ext cx="10681374" cy="520700"/>
          </a:xfrm>
          <a:prstGeom prst="rect">
            <a:avLst/>
          </a:prstGeom>
          <a:noFill/>
        </p:spPr>
        <p:txBody>
          <a:bodyPr wrap="square" lIns="90000" tIns="46800" rIns="90000" bIns="46800" rtlCol="0" anchor="b" anchorCtr="0">
            <a:spAutoFit/>
          </a:bodyPr>
          <a:lstStyle>
            <a:defPPr>
              <a:defRPr lang="zh-CN"/>
            </a:defPPr>
            <a:lvl1pPr marL="0" algn="l" defTabSz="914400" rtl="0" eaLnBrk="1" latinLnBrk="0" hangingPunct="1">
              <a:lnSpc>
                <a:spcPct val="130000"/>
              </a:lnSpc>
              <a:defRPr sz="1800" kern="1200">
                <a:solidFill>
                  <a:schemeClr val="tx1"/>
                </a:solidFill>
                <a:latin typeface="+mn-lt"/>
                <a:ea typeface="+mn-ea"/>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pPr algn="l"/>
            <a:r>
              <a:rPr lang="zh-CN" altLang="en-US" sz="2800" b="1">
                <a:latin typeface="+mj-ea"/>
                <a:ea typeface="+mj-ea"/>
              </a:rPr>
              <a:t>旅游法律法规的重要性</a:t>
            </a:r>
            <a:endParaRPr lang="en-US" altLang="zh-CN" sz="2800" b="1">
              <a:latin typeface="+mj-ea"/>
              <a:ea typeface="+mj-ea"/>
            </a:endParaRP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70" name="" descr="{&quot;isTemplate&quot;:true,&quot;type&quot;:2}"/>
        <p:cNvGrpSpPr/>
        <p:nvPr/>
      </p:nvGrpSpPr>
      <p:grpSpPr>
        <a:xfrm>
          <a:off x="0" y="0"/>
          <a:ext cx="0" cy="0"/>
        </a:xfrm>
      </p:grpSpPr>
      <p:sp>
        <p:nvSpPr>
          <p:cNvPr id="171" name="标题 1" descr="{&quot;isTemplate&quot;:true,&quot;type&quot;:&quot;title&quot;,&quot;canOmit&quot;:false,&quot;range&quot;:0}"/>
          <p:cNvSpPr txBox="1"/>
          <p:nvPr/>
        </p:nvSpPr>
        <p:spPr>
          <a:xfrm>
            <a:off x="887999" y="2759170"/>
            <a:ext cx="10744200" cy="641350"/>
          </a:xfrm>
          <a:prstGeom prst="rect">
            <a:avLst/>
          </a:prstGeom>
        </p:spPr>
        <p:txBody>
          <a:bodyPr vert="horz" wrap="square" lIns="91440" tIns="45720" rIns="91440" bIns="45720" rtlCol="0" anchor="b">
            <a:spAutoFit/>
          </a:bodyPr>
          <a:lstStyle>
            <a:defPPr>
              <a:defRPr lang="zh-CN"/>
            </a:defPPr>
            <a:lvl1pPr marL="0" algn="l" defTabSz="914400" rtl="0" eaLnBrk="1" latinLnBrk="0" hangingPunct="1">
              <a:lnSpc>
                <a:spcPct val="90000"/>
              </a:lnSpc>
              <a:spcBef>
                <a:spcPct val="0"/>
              </a:spcBef>
              <a:buNone/>
              <a:defRPr sz="4400" b="0" i="0" kern="1200">
                <a:solidFill>
                  <a:schemeClr val="tx1"/>
                </a:solidFill>
                <a:latin typeface="Microsoft YaHei" panose="020b0503020204020204" pitchFamily="34" charset="-122"/>
                <a:ea typeface="Microsoft YaHei" panose="020b0503020204020204" pitchFamily="34" charset="-122"/>
                <a:cs typeface="+mj-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r>
              <a:rPr lang="zh-CN" sz="4000" spc="300">
                <a:latin typeface="Microsoft YaHei Light"/>
                <a:ea typeface="Microsoft YaHei Light"/>
              </a:rPr>
              <a:t>旅游法律关系主体</a:t>
            </a:r>
            <a:endParaRPr/>
          </a:p>
        </p:txBody>
      </p:sp>
      <p:sp>
        <p:nvSpPr>
          <p:cNvPr id="172" name="标题 1"/>
          <p:cNvSpPr txBox="1"/>
          <p:nvPr/>
        </p:nvSpPr>
        <p:spPr>
          <a:xfrm>
            <a:off x="887999" y="1669641"/>
            <a:ext cx="1130438" cy="1089529"/>
          </a:xfrm>
          <a:prstGeom prst="rect">
            <a:avLst/>
          </a:prstGeom>
        </p:spPr>
        <p:txBody>
          <a:bodyPr vert="horz" wrap="none" lIns="91440" tIns="45720" rIns="91440" bIns="45720" rtlCol="0" anchor="b">
            <a:spAutoFit/>
          </a:bodyPr>
          <a:lstStyle>
            <a:defPPr>
              <a:defRPr lang="zh-CN"/>
            </a:defPPr>
            <a:lvl1pPr marL="0" algn="l" defTabSz="914400" rtl="0" eaLnBrk="1" latinLnBrk="0" hangingPunct="1">
              <a:lnSpc>
                <a:spcPct val="90000"/>
              </a:lnSpc>
              <a:spcBef>
                <a:spcPct val="0"/>
              </a:spcBef>
              <a:buNone/>
              <a:defRPr sz="7200" b="0" i="0" kern="1200" spc="300">
                <a:solidFill>
                  <a:schemeClr val="tx2"/>
                </a:solidFill>
                <a:latin typeface="Microsoft YaHei Light" panose="020b0503020204020204" pitchFamily="34" charset="-122"/>
                <a:ea typeface="Microsoft YaHei Light" panose="020b0503020204020204" pitchFamily="34" charset="-122"/>
                <a:cs typeface="+mj-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r>
              <a:rPr kumimoji="1" lang="en-US" altLang="zh-CN"/>
              <a:t>02</a:t>
            </a:r>
            <a:endParaRPr kumimoji="1" lang="zh-CN" altLang="en-US"/>
          </a:p>
        </p:txBody>
      </p:sp>
      <p:cxnSp>
        <p:nvCxnSpPr>
          <p:cNvPr id="173" name="Tencent"/>
          <p:cNvCxnSpPr/>
          <p:nvPr/>
        </p:nvCxnSpPr>
        <p:spPr>
          <a:xfrm flipH="1">
            <a:off x="443999" y="1755431"/>
            <a:ext cx="0" cy="193630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74" name="" descr="{&quot;isTemplate&quot;:true,&quot;type&quot;:3}"/>
        <p:cNvGrpSpPr/>
        <p:nvPr/>
      </p:nvGrpSpPr>
      <p:grpSpPr>
        <a:xfrm>
          <a:off x="0" y="0"/>
          <a:ext cx="0" cy="0"/>
        </a:xfrm>
      </p:grpSpPr>
      <p:grpSp>
        <p:nvGrpSpPr>
          <p:cNvPr id="175" name="Group 627" descr="{&quot;isTemplate&quot;:true,&quot;type&quot;:&quot;list&quot;,&quot;alignment&quot;:&quot;left&quot;,&quot;alignmentVertical&quot;:&quot;top&quot;,&quot;canOmit&quot;:false,&quot;scalable&quot;:false,&quot;minItemsCount&quot;:-1}"/>
          <p:cNvGrpSpPr/>
          <p:nvPr/>
        </p:nvGrpSpPr>
        <p:grpSpPr>
          <a:xfrm>
            <a:off x="1197254" y="1423099"/>
            <a:ext cx="13310622" cy="4655015"/>
            <a:chOff x="1197254" y="1423099"/>
            <a:chExt cx="13310622" cy="4655015"/>
          </a:xfrm>
        </p:grpSpPr>
        <p:grpSp>
          <p:nvGrpSpPr>
            <p:cNvPr id="176" name="Group 628"/>
            <p:cNvGrpSpPr/>
            <p:nvPr/>
          </p:nvGrpSpPr>
          <p:grpSpPr>
            <a:xfrm>
              <a:off x="1197254" y="3971227"/>
              <a:ext cx="11008530" cy="2106887"/>
              <a:chOff x="1197254" y="3971227"/>
              <a:chExt cx="11008530" cy="2106887"/>
            </a:xfrm>
          </p:grpSpPr>
          <p:sp>
            <p:nvSpPr>
              <p:cNvPr id="177" name="AutoShape 3"/>
              <p:cNvSpPr/>
              <p:nvPr/>
            </p:nvSpPr>
            <p:spPr>
              <a:xfrm>
                <a:off x="1250166" y="5955116"/>
                <a:ext cx="701468" cy="122998"/>
              </a:xfrm>
              <a:prstGeom prst="rect">
                <a:avLst/>
              </a:prstGeom>
              <a:solidFill>
                <a:schemeClr val="accent1">
                  <a:alpha val="100000"/>
                </a:schemeClr>
              </a:solidFill>
            </p:spPr>
            <p:txBody>
              <a:bodyPr/>
              <a:lstStyle>
                <a:defPPr>
                  <a:defRPr lang="zh-CN"/>
                </a:defPPr>
                <a:lvl1pPr marL="0" algn="l" defTabSz="914400" rtl="0" eaLnBrk="1" latinLnBrk="0" hangingPunct="1">
                  <a:lnSpc>
                    <a:spcPct val="130000"/>
                  </a:lnSpc>
                  <a:defRPr sz="1800" kern="1200">
                    <a:solidFill>
                      <a:schemeClr val="tx1"/>
                    </a:solidFill>
                    <a:latin typeface="+mn-lt"/>
                    <a:ea typeface="+mn-ea"/>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endParaRPr lang="zh-CN" altLang="en-US"/>
              </a:p>
            </p:txBody>
          </p:sp>
          <p:sp>
            <p:nvSpPr>
              <p:cNvPr id="178" name="AutoShape 4"/>
              <p:cNvSpPr/>
              <p:nvPr/>
            </p:nvSpPr>
            <p:spPr>
              <a:xfrm>
                <a:off x="1197254" y="5955116"/>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lnSpc>
                    <a:spcPct val="130000"/>
                  </a:lnSpc>
                  <a:defRPr sz="1800" kern="1200">
                    <a:solidFill>
                      <a:schemeClr val="tx1"/>
                    </a:solidFill>
                    <a:latin typeface="+mn-lt"/>
                    <a:ea typeface="+mn-ea"/>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endParaRPr lang="zh-CN" altLang="en-US"/>
              </a:p>
            </p:txBody>
          </p:sp>
          <p:sp>
            <p:nvSpPr>
              <p:cNvPr id="179" name="AutoShape 5"/>
              <p:cNvSpPr/>
              <p:nvPr/>
            </p:nvSpPr>
            <p:spPr>
              <a:xfrm>
                <a:off x="1880006" y="5955116"/>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lnSpc>
                    <a:spcPct val="130000"/>
                  </a:lnSpc>
                  <a:defRPr sz="1800" kern="1200">
                    <a:solidFill>
                      <a:schemeClr val="tx1"/>
                    </a:solidFill>
                    <a:latin typeface="+mn-lt"/>
                    <a:ea typeface="+mn-ea"/>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endParaRPr lang="zh-CN" altLang="en-US"/>
              </a:p>
            </p:txBody>
          </p:sp>
          <p:cxnSp>
            <p:nvCxnSpPr>
              <p:cNvPr id="180" name="Connector 6"/>
              <p:cNvCxnSpPr/>
              <p:nvPr/>
            </p:nvCxnSpPr>
            <p:spPr>
              <a:xfrm>
                <a:off x="1951634" y="6029346"/>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181" name="TextBox 8" descr="{&quot;isTemplate&quot;:true,&quot;type&quot;:&quot;title&quot;,&quot;canOmit&quot;:false,&quot;range&quot;:0}"/>
              <p:cNvSpPr txBox="1"/>
              <p:nvPr/>
            </p:nvSpPr>
            <p:spPr>
              <a:xfrm>
                <a:off x="1197254" y="3971227"/>
                <a:ext cx="8032750" cy="673100"/>
              </a:xfrm>
              <a:prstGeom prst="rect">
                <a:avLst/>
              </a:prstGeom>
            </p:spPr>
            <p:txBody>
              <a:bodyPr vert="horz" wrap="square" lIns="123825" tIns="123825" rIns="57150" bIns="123825" rtlCol="0" anchor="t" anchorCtr="0">
                <a:spAutoFit/>
              </a:bodyPr>
              <a:lstStyle>
                <a:defPPr>
                  <a:defRPr lang="zh-CN"/>
                </a:defPPr>
                <a:lvl1pPr marL="0" algn="l" defTabSz="914400" rtl="0" eaLnBrk="1" latinLnBrk="0" hangingPunct="1">
                  <a:lnSpc>
                    <a:spcPct val="130000"/>
                  </a:lnSpc>
                  <a:defRPr sz="1800" kern="1200">
                    <a:solidFill>
                      <a:schemeClr val="tx1"/>
                    </a:solidFill>
                    <a:latin typeface="+mn-lt"/>
                    <a:ea typeface="+mn-ea"/>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pPr>
                  <a:lnSpc>
                    <a:spcPct val="140000"/>
                  </a:lnSpc>
                </a:pPr>
                <a:r>
                  <a:rPr lang="zh-CN" sz="2000" b="1">
                    <a:solidFill>
                      <a:schemeClr val="accent1">
                        <a:alpha val="100000"/>
                      </a:schemeClr>
                    </a:solidFill>
                    <a:latin typeface="Microsoft Yahei"/>
                    <a:ea typeface="Microsoft Yahei"/>
                  </a:rPr>
                  <a:t>旅游法律关系主体主要包括旅游者、旅游经营者和旅游从业人员</a:t>
                </a:r>
                <a:endParaRPr/>
              </a:p>
            </p:txBody>
          </p:sp>
          <p:sp>
            <p:nvSpPr>
              <p:cNvPr id="182" name="TextBox 9" descr="{&quot;isTemplate&quot;:true,&quot;type&quot;:&quot;content&quot;,&quot;canOmit&quot;:false,&quot;range&quot;:0}"/>
              <p:cNvSpPr txBox="1"/>
              <p:nvPr/>
            </p:nvSpPr>
            <p:spPr>
              <a:xfrm>
                <a:off x="1197254" y="4461419"/>
                <a:ext cx="7810500" cy="1282700"/>
              </a:xfrm>
              <a:prstGeom prst="rect">
                <a:avLst/>
              </a:prstGeom>
            </p:spPr>
            <p:txBody>
              <a:bodyPr vert="horz" wrap="square" lIns="123825" tIns="123825" rIns="57150" bIns="123825" rtlCol="0" anchor="t" anchorCtr="0">
                <a:noAutofit/>
              </a:bodyPr>
              <a:lstStyle>
                <a:defPPr>
                  <a:defRPr lang="zh-CN"/>
                </a:defPPr>
                <a:lvl1pPr marL="0" algn="l" defTabSz="914400" rtl="0" eaLnBrk="1" latinLnBrk="0" hangingPunct="1">
                  <a:lnSpc>
                    <a:spcPct val="130000"/>
                  </a:lnSpc>
                  <a:defRPr sz="1800" kern="1200">
                    <a:solidFill>
                      <a:schemeClr val="tx1"/>
                    </a:solidFill>
                    <a:latin typeface="+mn-lt"/>
                    <a:ea typeface="+mn-ea"/>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旅游者：指为旅游目的而离开居住地的自然人</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旅游经营者：指从事旅游经营活动的法人或其他组织</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旅游从业人员：指在旅游经营活动中直接为旅游者提供服务的自然人</a:t>
                </a:r>
                <a:endParaRPr/>
              </a:p>
            </p:txBody>
          </p:sp>
        </p:grpSp>
        <p:grpSp>
          <p:nvGrpSpPr>
            <p:cNvPr id="183" name="Group 635"/>
            <p:cNvGrpSpPr/>
            <p:nvPr/>
          </p:nvGrpSpPr>
          <p:grpSpPr>
            <a:xfrm>
              <a:off x="3499345" y="1423099"/>
              <a:ext cx="11008530" cy="2005901"/>
              <a:chOff x="3499345" y="1423099"/>
              <a:chExt cx="11008530" cy="2005901"/>
            </a:xfrm>
          </p:grpSpPr>
          <p:sp>
            <p:nvSpPr>
              <p:cNvPr id="184" name="TextBox 2" descr="{&quot;isTemplate&quot;:true,&quot;type&quot;:&quot;title&quot;,&quot;canOmit&quot;:false,&quot;range&quot;:0}"/>
              <p:cNvSpPr txBox="1"/>
              <p:nvPr/>
            </p:nvSpPr>
            <p:spPr>
              <a:xfrm>
                <a:off x="3574694" y="1423099"/>
                <a:ext cx="8032750" cy="673100"/>
              </a:xfrm>
              <a:prstGeom prst="rect">
                <a:avLst/>
              </a:prstGeom>
            </p:spPr>
            <p:txBody>
              <a:bodyPr vert="horz" wrap="square" lIns="123825" tIns="123825" rIns="57150" bIns="123825" rtlCol="0" anchor="t" anchorCtr="0">
                <a:spAutoFit/>
              </a:bodyPr>
              <a:lstStyle>
                <a:defPPr>
                  <a:defRPr lang="zh-CN"/>
                </a:defPPr>
                <a:lvl1pPr marL="0" algn="l" defTabSz="914400" rtl="0" eaLnBrk="1" latinLnBrk="0" hangingPunct="1">
                  <a:lnSpc>
                    <a:spcPct val="130000"/>
                  </a:lnSpc>
                  <a:defRPr sz="1800" kern="1200">
                    <a:solidFill>
                      <a:schemeClr val="tx1"/>
                    </a:solidFill>
                    <a:latin typeface="+mn-lt"/>
                    <a:ea typeface="+mn-ea"/>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pPr>
                  <a:lnSpc>
                    <a:spcPct val="140000"/>
                  </a:lnSpc>
                </a:pPr>
                <a:r>
                  <a:rPr lang="zh-CN" sz="2000" b="1">
                    <a:solidFill>
                      <a:schemeClr val="accent1">
                        <a:alpha val="100000"/>
                      </a:schemeClr>
                    </a:solidFill>
                    <a:latin typeface="Microsoft Yahei"/>
                    <a:ea typeface="Microsoft Yahei"/>
                  </a:rPr>
                  <a:t>旅游法律关系主体的类型不同，其权利义务也有所不同</a:t>
                </a:r>
                <a:endParaRPr/>
              </a:p>
            </p:txBody>
          </p:sp>
          <p:sp>
            <p:nvSpPr>
              <p:cNvPr id="185" name="TextBox 7" descr="{&quot;isTemplate&quot;:true,&quot;type&quot;:&quot;content&quot;,&quot;canOmit&quot;:false,&quot;range&quot;:0}"/>
              <p:cNvSpPr txBox="1"/>
              <p:nvPr/>
            </p:nvSpPr>
            <p:spPr>
              <a:xfrm>
                <a:off x="3574694" y="1913291"/>
                <a:ext cx="7778750" cy="1282700"/>
              </a:xfrm>
              <a:prstGeom prst="rect">
                <a:avLst/>
              </a:prstGeom>
            </p:spPr>
            <p:txBody>
              <a:bodyPr vert="horz" wrap="square" lIns="123825" tIns="123825" rIns="57150" bIns="123825" rtlCol="0" anchor="t" anchorCtr="0">
                <a:noAutofit/>
              </a:bodyPr>
              <a:lstStyle>
                <a:defPPr>
                  <a:defRPr lang="zh-CN"/>
                </a:defPPr>
                <a:lvl1pPr marL="0" algn="l" defTabSz="914400" rtl="0" eaLnBrk="1" latinLnBrk="0" hangingPunct="1">
                  <a:lnSpc>
                    <a:spcPct val="130000"/>
                  </a:lnSpc>
                  <a:defRPr sz="1800" kern="1200">
                    <a:solidFill>
                      <a:schemeClr val="tx1"/>
                    </a:solidFill>
                    <a:latin typeface="+mn-lt"/>
                    <a:ea typeface="+mn-ea"/>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旅游者的权利主要包括知情权、选择权、公平交易权、安全保障权等</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旅游经营者的权利主要包括自主经营权、公平竞争权、依法求偿权等</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旅游从业人员的权利主要包括劳动保护权、技能培训权、职业发展权等</a:t>
                </a:r>
                <a:endParaRPr/>
              </a:p>
            </p:txBody>
          </p:sp>
          <p:sp>
            <p:nvSpPr>
              <p:cNvPr id="186" name="AutoShape 10"/>
              <p:cNvSpPr/>
              <p:nvPr/>
            </p:nvSpPr>
            <p:spPr>
              <a:xfrm>
                <a:off x="3552256" y="3306002"/>
                <a:ext cx="701468" cy="122998"/>
              </a:xfrm>
              <a:prstGeom prst="rect">
                <a:avLst/>
              </a:prstGeom>
              <a:solidFill>
                <a:schemeClr val="accent1">
                  <a:alpha val="100000"/>
                </a:schemeClr>
              </a:solidFill>
            </p:spPr>
            <p:txBody>
              <a:bodyPr/>
              <a:lstStyle>
                <a:defPPr>
                  <a:defRPr lang="zh-CN"/>
                </a:defPPr>
                <a:lvl1pPr marL="0" algn="l" defTabSz="914400" rtl="0" eaLnBrk="1" latinLnBrk="0" hangingPunct="1">
                  <a:lnSpc>
                    <a:spcPct val="130000"/>
                  </a:lnSpc>
                  <a:defRPr sz="1800" kern="1200">
                    <a:solidFill>
                      <a:schemeClr val="tx1"/>
                    </a:solidFill>
                    <a:latin typeface="+mn-lt"/>
                    <a:ea typeface="+mn-ea"/>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endParaRPr lang="zh-CN" altLang="en-US"/>
              </a:p>
            </p:txBody>
          </p:sp>
          <p:sp>
            <p:nvSpPr>
              <p:cNvPr id="187" name="AutoShape 11"/>
              <p:cNvSpPr/>
              <p:nvPr/>
            </p:nvSpPr>
            <p:spPr>
              <a:xfrm>
                <a:off x="3499345" y="3306002"/>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lnSpc>
                    <a:spcPct val="130000"/>
                  </a:lnSpc>
                  <a:defRPr sz="1800" kern="1200">
                    <a:solidFill>
                      <a:schemeClr val="tx1"/>
                    </a:solidFill>
                    <a:latin typeface="+mn-lt"/>
                    <a:ea typeface="+mn-ea"/>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endParaRPr lang="zh-CN" altLang="en-US"/>
              </a:p>
            </p:txBody>
          </p:sp>
          <p:sp>
            <p:nvSpPr>
              <p:cNvPr id="188" name="AutoShape 12"/>
              <p:cNvSpPr/>
              <p:nvPr/>
            </p:nvSpPr>
            <p:spPr>
              <a:xfrm>
                <a:off x="4182096" y="3306002"/>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lnSpc>
                    <a:spcPct val="130000"/>
                  </a:lnSpc>
                  <a:defRPr sz="1800" kern="1200">
                    <a:solidFill>
                      <a:schemeClr val="tx1"/>
                    </a:solidFill>
                    <a:latin typeface="+mn-lt"/>
                    <a:ea typeface="+mn-ea"/>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endParaRPr lang="zh-CN" altLang="en-US"/>
              </a:p>
            </p:txBody>
          </p:sp>
          <p:cxnSp>
            <p:nvCxnSpPr>
              <p:cNvPr id="189" name="Connector 13"/>
              <p:cNvCxnSpPr/>
              <p:nvPr/>
            </p:nvCxnSpPr>
            <p:spPr>
              <a:xfrm>
                <a:off x="4253725" y="3380232"/>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grpSp>
      <p:sp>
        <p:nvSpPr>
          <p:cNvPr id="190" name="Tencent" descr="{&quot;isTemplate&quot;:true,&quot;type&quot;:&quot;title&quot;,&quot;canOmit&quot;:false,&quot;range&quot;:0}"/>
          <p:cNvSpPr txBox="1"/>
          <p:nvPr/>
        </p:nvSpPr>
        <p:spPr>
          <a:xfrm>
            <a:off x="660396" y="418039"/>
            <a:ext cx="10681374" cy="520700"/>
          </a:xfrm>
          <a:prstGeom prst="rect">
            <a:avLst/>
          </a:prstGeom>
          <a:noFill/>
        </p:spPr>
        <p:txBody>
          <a:bodyPr wrap="square" lIns="90000" tIns="46800" rIns="90000" bIns="46800" rtlCol="0" anchor="b" anchorCtr="0">
            <a:spAutoFit/>
          </a:bodyPr>
          <a:lstStyle>
            <a:defPPr>
              <a:defRPr lang="zh-CN"/>
            </a:defPPr>
            <a:lvl1pPr marL="0" algn="l" defTabSz="914400" rtl="0" eaLnBrk="1" latinLnBrk="0" hangingPunct="1">
              <a:lnSpc>
                <a:spcPct val="130000"/>
              </a:lnSpc>
              <a:defRPr sz="1800" kern="1200">
                <a:solidFill>
                  <a:schemeClr val="tx1"/>
                </a:solidFill>
                <a:latin typeface="+mn-lt"/>
                <a:ea typeface="+mn-ea"/>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pPr algn="l"/>
            <a:r>
              <a:rPr lang="zh-CN" altLang="en-US" sz="2800" b="1">
                <a:latin typeface="+mj-ea"/>
                <a:ea typeface="+mj-ea"/>
              </a:rPr>
              <a:t>旅游法律关系主体的类型</a:t>
            </a:r>
            <a:endParaRPr lang="en-US" altLang="zh-CN" sz="2800" b="1">
              <a:latin typeface="+mj-ea"/>
              <a:ea typeface="+mj-ea"/>
            </a:endParaRP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91" name="" descr="{&quot;isTemplate&quot;:true,&quot;type&quot;:3}"/>
        <p:cNvGrpSpPr/>
        <p:nvPr/>
      </p:nvGrpSpPr>
      <p:grpSpPr>
        <a:xfrm>
          <a:off x="0" y="0"/>
          <a:ext cx="0" cy="0"/>
        </a:xfrm>
      </p:grpSpPr>
      <p:sp>
        <p:nvSpPr>
          <p:cNvPr id="192" name="Tencent" descr="{&quot;isTemplate&quot;:true,&quot;type&quot;:&quot;title&quot;,&quot;canOmit&quot;:false,&quot;range&quot;:0}"/>
          <p:cNvSpPr txBox="1"/>
          <p:nvPr/>
        </p:nvSpPr>
        <p:spPr>
          <a:xfrm>
            <a:off x="571500" y="1824744"/>
            <a:ext cx="6483350" cy="641350"/>
          </a:xfrm>
          <a:prstGeom prst="rect">
            <a:avLst/>
          </a:prstGeom>
          <a:noFill/>
        </p:spPr>
        <p:txBody>
          <a:bodyPr wrap="square" lIns="90000" tIns="46800" rIns="90000" bIns="46800" rtlCol="0" anchor="t" anchorCtr="0">
            <a:spAutoFit/>
          </a:bodyPr>
          <a:lstStyle>
            <a:defPPr>
              <a:defRPr lang="zh-CN"/>
            </a:defPPr>
            <a:lvl1pPr marL="0" algn="l" defTabSz="914400" rtl="0" eaLnBrk="1" latinLnBrk="0" hangingPunct="1">
              <a:lnSpc>
                <a:spcPct val="130000"/>
              </a:lnSpc>
              <a:defRPr sz="1800" kern="1200">
                <a:solidFill>
                  <a:schemeClr val="tx1"/>
                </a:solidFill>
                <a:latin typeface="+mn-lt"/>
                <a:ea typeface="+mn-ea"/>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pPr algn="l"/>
            <a:r>
              <a:rPr lang="zh-CN" sz="3600" b="1">
                <a:latin typeface="微软雅黑"/>
                <a:ea typeface="微软雅黑"/>
              </a:rPr>
              <a:t>旅游法律关系主体的权利与义务</a:t>
            </a:r>
            <a:endParaRPr lang="en-US" sz="3600" b="1">
              <a:latin typeface="微软雅黑"/>
              <a:ea typeface="微软雅黑"/>
            </a:endParaRPr>
          </a:p>
        </p:txBody>
      </p:sp>
      <p:sp>
        <p:nvSpPr>
          <p:cNvPr id="193" name="Tencent" descr="{&quot;isTemplate&quot;:true,&quot;type&quot;:&quot;content&quot;,&quot;canOmit&quot;:true,&quot;range&quot;:0}"/>
          <p:cNvSpPr txBox="1"/>
          <p:nvPr/>
        </p:nvSpPr>
        <p:spPr>
          <a:xfrm>
            <a:off x="571500" y="3429000"/>
            <a:ext cx="6480000" cy="3069432"/>
          </a:xfrm>
          <a:prstGeom prst="rect">
            <a:avLst/>
          </a:prstGeom>
          <a:noFill/>
        </p:spPr>
        <p:txBody>
          <a:bodyPr wrap="square">
            <a:noAutofit/>
          </a:bodyPr>
          <a:lstStyle>
            <a:defPPr>
              <a:defRPr lang="zh-CN"/>
            </a:defPPr>
            <a:lvl1pPr marL="0" algn="l" defTabSz="914400" rtl="0" eaLnBrk="1" latinLnBrk="0" hangingPunct="1">
              <a:lnSpc>
                <a:spcPct val="130000"/>
              </a:lnSpc>
              <a:defRPr sz="1800" kern="1200">
                <a:solidFill>
                  <a:schemeClr val="tx1"/>
                </a:solidFill>
                <a:latin typeface="+mn-lt"/>
                <a:ea typeface="+mn-ea"/>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spc="300">
                <a:solidFill>
                  <a:schemeClr val="tx1">
                    <a:lumMod val="50000"/>
                    <a:lumOff val="50000"/>
                    <a:alpha val="100000"/>
                  </a:schemeClr>
                </a:solidFill>
                <a:latin typeface="微软雅黑"/>
                <a:ea typeface="微软雅黑"/>
              </a:rPr>
              <a:t>旅游法律关系主体的权利与义务是相互对应的</a:t>
            </a:r>
            <a:endParaRPr/>
          </a:p>
          <a:p>
            <a:pPr marL="406400" lvl="1" indent="-203200">
              <a:lnSpc>
                <a:spcPct val="130000"/>
              </a:lnSpc>
              <a:buFont typeface="Arial" pitchFamily="34" charset="0"/>
              <a:buChar char="•"/>
            </a:pPr>
            <a:r>
              <a:rPr lang="zh-CN" sz="1400" spc="300">
                <a:solidFill>
                  <a:schemeClr val="tx1">
                    <a:lumMod val="50000"/>
                    <a:lumOff val="50000"/>
                    <a:alpha val="100000"/>
                  </a:schemeClr>
                </a:solidFill>
                <a:latin typeface="微软雅黑"/>
                <a:ea typeface="微软雅黑"/>
              </a:rPr>
              <a:t>旅游者的权利和义务包括：享有旅游服务、遵守旅游法律法规、保护旅游环境等</a:t>
            </a:r>
            <a:endParaRPr/>
          </a:p>
          <a:p>
            <a:pPr marL="406400" lvl="1" indent="-203200">
              <a:lnSpc>
                <a:spcPct val="130000"/>
              </a:lnSpc>
              <a:buFont typeface="Arial" pitchFamily="34" charset="0"/>
              <a:buChar char="•"/>
            </a:pPr>
            <a:r>
              <a:rPr lang="zh-CN" sz="1400" spc="300">
                <a:solidFill>
                  <a:schemeClr val="tx1">
                    <a:lumMod val="50000"/>
                    <a:lumOff val="50000"/>
                    <a:alpha val="100000"/>
                  </a:schemeClr>
                </a:solidFill>
                <a:latin typeface="微软雅黑"/>
                <a:ea typeface="微软雅黑"/>
              </a:rPr>
              <a:t>旅游经营者的权利和义务包括：依法经营、提供优质旅游服务、保护旅游者合法权益等</a:t>
            </a:r>
            <a:endParaRPr/>
          </a:p>
          <a:p>
            <a:pPr marL="406400" lvl="1" indent="-203200">
              <a:lnSpc>
                <a:spcPct val="130000"/>
              </a:lnSpc>
              <a:buFont typeface="Arial" pitchFamily="34" charset="0"/>
              <a:buChar char="•"/>
            </a:pPr>
            <a:r>
              <a:rPr lang="zh-CN" sz="1400" spc="300">
                <a:solidFill>
                  <a:schemeClr val="tx1">
                    <a:lumMod val="50000"/>
                    <a:lumOff val="50000"/>
                    <a:alpha val="100000"/>
                  </a:schemeClr>
                </a:solidFill>
                <a:latin typeface="微软雅黑"/>
                <a:ea typeface="微软雅黑"/>
              </a:rPr>
              <a:t>旅游从业人员的权利和义务包括：依法从事旅游工作、遵守职业道德、保护旅游者合法权益等</a:t>
            </a:r>
            <a:endParaRPr/>
          </a:p>
          <a:p>
            <a:pPr marL="0" lvl="0" indent="-203200">
              <a:lnSpc>
                <a:spcPct val="130000"/>
              </a:lnSpc>
              <a:buFont typeface="Arial" pitchFamily="34" charset="0"/>
              <a:buChar char="•"/>
            </a:pPr>
            <a:r>
              <a:rPr lang="zh-CN" sz="1400" spc="300">
                <a:solidFill>
                  <a:schemeClr val="tx1">
                    <a:lumMod val="50000"/>
                    <a:lumOff val="50000"/>
                    <a:alpha val="100000"/>
                  </a:schemeClr>
                </a:solidFill>
                <a:latin typeface="微软雅黑"/>
                <a:ea typeface="微软雅黑"/>
              </a:rPr>
              <a:t>旅游法律关系主体的权利与义务是维护旅游市场秩序、保障旅游者和旅游经营者合法权益的基础</a:t>
            </a:r>
            <a:endParaRPr/>
          </a:p>
          <a:p>
            <a:pPr marL="406400" lvl="1" indent="-203200">
              <a:lnSpc>
                <a:spcPct val="130000"/>
              </a:lnSpc>
              <a:buFont typeface="Arial" pitchFamily="34" charset="0"/>
              <a:buChar char="•"/>
            </a:pPr>
            <a:r>
              <a:rPr lang="zh-CN" sz="1400" spc="300">
                <a:solidFill>
                  <a:schemeClr val="tx1">
                    <a:lumMod val="50000"/>
                    <a:lumOff val="50000"/>
                    <a:alpha val="100000"/>
                  </a:schemeClr>
                </a:solidFill>
                <a:latin typeface="微软雅黑"/>
                <a:ea typeface="微软雅黑"/>
              </a:rPr>
              <a:t>权利与义务的明确，有利于旅游法律关系主体在旅游活动中依法行事</a:t>
            </a:r>
            <a:endParaRPr/>
          </a:p>
          <a:p>
            <a:pPr marL="406400" lvl="1" indent="-203200">
              <a:lnSpc>
                <a:spcPct val="130000"/>
              </a:lnSpc>
              <a:buFont typeface="Arial" pitchFamily="34" charset="0"/>
              <a:buChar char="•"/>
            </a:pPr>
            <a:r>
              <a:rPr lang="zh-CN" sz="1400" spc="300">
                <a:solidFill>
                  <a:schemeClr val="tx1">
                    <a:lumMod val="50000"/>
                    <a:lumOff val="50000"/>
                    <a:alpha val="100000"/>
                  </a:schemeClr>
                </a:solidFill>
                <a:latin typeface="微软雅黑"/>
                <a:ea typeface="微软雅黑"/>
              </a:rPr>
              <a:t>权利与义务的平衡，有利于维护旅游市场的公平竞争，促进旅游业的健康发展</a:t>
            </a:r>
            <a:endParaRPr/>
          </a:p>
        </p:txBody>
      </p:sp>
      <p:cxnSp>
        <p:nvCxnSpPr>
          <p:cNvPr id="194" name="直线连接符 9"/>
          <p:cNvCxnSpPr/>
          <p:nvPr/>
        </p:nvCxnSpPr>
        <p:spPr>
          <a:xfrm>
            <a:off x="660400" y="635000"/>
            <a:ext cx="54000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95" name="图片 1" descr="{&quot;isTemplate&quot;:true,&quot;type&quot;:&quot;image&quot;,&quot;canOmit&quot;:false,&quot;range&quot;:0}"/>
          <p:cNvPicPr>
            <a:picLocks noChangeAspect="1"/>
          </p:cNvPicPr>
          <p:nvPr/>
        </p:nvPicPr>
        <p:blipFill>
          <a:blip r:embed="rId2"/>
          <a:srcRect l="30807" r="30807"/>
          <a:stretch>
            <a:fillRect/>
          </a:stretch>
        </p:blipFill>
        <p:spPr>
          <a:xfrm>
            <a:off x="7512001" y="0"/>
            <a:ext cx="4679999" cy="6858000"/>
          </a:xfrm>
          <a:prstGeom prst="rect">
            <a:avLst/>
          </a:prstGeom>
        </p:spPr>
      </p:pic>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96" name="" descr="{&quot;isTemplate&quot;:true,&quot;type&quot;:3}"/>
        <p:cNvGrpSpPr/>
        <p:nvPr/>
      </p:nvGrpSpPr>
      <p:grpSpPr>
        <a:xfrm>
          <a:off x="0" y="0"/>
          <a:ext cx="0" cy="0"/>
        </a:xfrm>
      </p:grpSpPr>
      <p:sp>
        <p:nvSpPr>
          <p:cNvPr id="197" name="Tencent" descr="{&quot;isTemplate&quot;:true,&quot;type&quot;:&quot;content&quot;,&quot;canOmit&quot;:false,&quot;range&quot;:0}"/>
          <p:cNvSpPr txBox="1"/>
          <p:nvPr/>
        </p:nvSpPr>
        <p:spPr>
          <a:xfrm>
            <a:off x="660400" y="1464212"/>
            <a:ext cx="10976295" cy="4851523"/>
          </a:xfrm>
          <a:prstGeom prst="rect">
            <a:avLst/>
          </a:prstGeom>
          <a:noFill/>
        </p:spPr>
        <p:txBody>
          <a:bodyPr wrap="square">
            <a:noAutofit/>
          </a:bodyPr>
          <a:lstStyle>
            <a:defPPr>
              <a:defRPr lang="zh-CN"/>
            </a:defPPr>
            <a:lvl1pPr marL="0" algn="l" defTabSz="914400" rtl="0" eaLnBrk="1" latinLnBrk="0" hangingPunct="1">
              <a:lnSpc>
                <a:spcPct val="130000"/>
              </a:lnSpc>
              <a:defRPr sz="1800" kern="1200">
                <a:solidFill>
                  <a:srgbClr val="000000"/>
                </a:solidFill>
                <a:uFill>
                  <a:solidFill>
                    <a:srgbClr val="000000"/>
                  </a:solidFill>
                </a:uFill>
                <a:latin typeface="Arial"/>
                <a:ea typeface="黑体"/>
                <a:cs typeface="+mn-cs"/>
              </a:defRPr>
            </a:lvl1pPr>
            <a:lvl2pPr marL="457200" algn="l" defTabSz="914400" rtl="0" eaLnBrk="1" latinLnBrk="0" hangingPunct="1">
              <a:lnSpc>
                <a:spcPct val="130000"/>
              </a:lnSpc>
              <a:defRPr sz="1800" kern="1200">
                <a:solidFill>
                  <a:srgbClr val="000000"/>
                </a:solidFill>
                <a:uFill>
                  <a:solidFill>
                    <a:srgbClr val="000000"/>
                  </a:solidFill>
                </a:uFill>
                <a:latin typeface="Arial"/>
                <a:ea typeface="黑体"/>
                <a:cs typeface="+mn-cs"/>
              </a:defRPr>
            </a:lvl2pPr>
            <a:lvl3pPr marL="914400" algn="l" defTabSz="914400" rtl="0" eaLnBrk="1" latinLnBrk="0" hangingPunct="1">
              <a:lnSpc>
                <a:spcPct val="130000"/>
              </a:lnSpc>
              <a:defRPr sz="1800" kern="1200">
                <a:solidFill>
                  <a:srgbClr val="000000"/>
                </a:solidFill>
                <a:uFill>
                  <a:solidFill>
                    <a:srgbClr val="000000"/>
                  </a:solidFill>
                </a:uFill>
                <a:latin typeface="Arial"/>
                <a:ea typeface="黑体"/>
                <a:cs typeface="+mn-cs"/>
              </a:defRPr>
            </a:lvl3pPr>
            <a:lvl4pPr marL="1371600" algn="l" defTabSz="914400" rtl="0" eaLnBrk="1" latinLnBrk="0" hangingPunct="1">
              <a:lnSpc>
                <a:spcPct val="130000"/>
              </a:lnSpc>
              <a:defRPr sz="1800" kern="1200">
                <a:solidFill>
                  <a:srgbClr val="000000"/>
                </a:solidFill>
                <a:uFill>
                  <a:solidFill>
                    <a:srgbClr val="000000"/>
                  </a:solidFill>
                </a:uFill>
                <a:latin typeface="Arial"/>
                <a:ea typeface="黑体"/>
                <a:cs typeface="+mn-cs"/>
              </a:defRPr>
            </a:lvl4pPr>
            <a:lvl5pPr marL="1828800" algn="l" defTabSz="914400" rtl="0" eaLnBrk="1" latinLnBrk="0" hangingPunct="1">
              <a:lnSpc>
                <a:spcPct val="130000"/>
              </a:lnSpc>
              <a:defRPr sz="1800" kern="1200">
                <a:solidFill>
                  <a:srgbClr val="000000"/>
                </a:solidFill>
                <a:uFill>
                  <a:solidFill>
                    <a:srgbClr val="000000"/>
                  </a:solidFill>
                </a:uFill>
                <a:latin typeface="Arial"/>
                <a:ea typeface="黑体"/>
                <a:cs typeface="+mn-cs"/>
              </a:defRPr>
            </a:lvl5pPr>
            <a:lvl6pPr marL="2286000" algn="l" defTabSz="914400" rtl="0" eaLnBrk="1" latinLnBrk="0" hangingPunct="1">
              <a:lnSpc>
                <a:spcPct val="130000"/>
              </a:lnSpc>
              <a:defRPr sz="1800" kern="1200">
                <a:solidFill>
                  <a:srgbClr val="000000"/>
                </a:solidFill>
                <a:uFill>
                  <a:solidFill>
                    <a:srgbClr val="000000"/>
                  </a:solidFill>
                </a:uFill>
                <a:latin typeface="Arial"/>
                <a:ea typeface="黑体"/>
                <a:cs typeface="+mn-cs"/>
              </a:defRPr>
            </a:lvl6pPr>
            <a:lvl7pPr marL="2743200" algn="l" defTabSz="914400" rtl="0" eaLnBrk="1" latinLnBrk="0" hangingPunct="1">
              <a:lnSpc>
                <a:spcPct val="130000"/>
              </a:lnSpc>
              <a:defRPr sz="1800" kern="1200">
                <a:solidFill>
                  <a:srgbClr val="000000"/>
                </a:solidFill>
                <a:uFill>
                  <a:solidFill>
                    <a:srgbClr val="000000"/>
                  </a:solidFill>
                </a:uFill>
                <a:latin typeface="Arial"/>
                <a:ea typeface="黑体"/>
                <a:cs typeface="+mn-cs"/>
              </a:defRPr>
            </a:lvl7pPr>
            <a:lvl8pPr marL="3200400" algn="l" defTabSz="914400" rtl="0" eaLnBrk="1" latinLnBrk="0" hangingPunct="1">
              <a:lnSpc>
                <a:spcPct val="130000"/>
              </a:lnSpc>
              <a:defRPr sz="1800" kern="1200">
                <a:solidFill>
                  <a:srgbClr val="000000"/>
                </a:solidFill>
                <a:uFill>
                  <a:solidFill>
                    <a:srgbClr val="000000"/>
                  </a:solidFill>
                </a:uFill>
                <a:latin typeface="Arial"/>
                <a:ea typeface="黑体"/>
                <a:cs typeface="+mn-cs"/>
              </a:defRPr>
            </a:lvl8pPr>
            <a:lvl9pPr marL="3657600" algn="l" defTabSz="914400" rtl="0" eaLnBrk="1" latinLnBrk="0" hangingPunct="1">
              <a:lnSpc>
                <a:spcPct val="130000"/>
              </a:lnSpc>
              <a:defRPr sz="1800" kern="1200">
                <a:solidFill>
                  <a:srgbClr val="000000"/>
                </a:solidFill>
                <a:uFill>
                  <a:solidFill>
                    <a:srgbClr val="000000"/>
                  </a:solidFill>
                </a:uFill>
                <a:latin typeface="Arial"/>
                <a:ea typeface="黑体"/>
                <a:cs typeface="+mn-cs"/>
              </a:defRPr>
            </a:lvl9pPr>
          </a:lstStyle>
          <a:p>
            <a:pPr marL="0" lvl="0" indent="-203200">
              <a:lnSpc>
                <a:spcPct val="130000"/>
              </a:lnSpc>
              <a:buFont typeface="Arial" pitchFamily="34" charset="0"/>
              <a:buChar char="•"/>
            </a:pPr>
            <a:r>
              <a:rPr lang="en-US" sz="1400" spc="300">
                <a:solidFill>
                  <a:srgbClr val="808080">
                    <a:alpha val="100000"/>
                  </a:srgbClr>
                </a:solidFill>
                <a:latin typeface="微软雅黑"/>
                <a:ea typeface="微软雅黑"/>
              </a:rPr>
              <a:t>旅游法律关系主体的法律责任是指其在违反旅游法律法规时应当承担的法律后果</a:t>
            </a:r>
            <a:endParaRPr/>
          </a:p>
          <a:p>
            <a:pPr marL="406400" lvl="1" indent="-203200">
              <a:lnSpc>
                <a:spcPct val="130000"/>
              </a:lnSpc>
              <a:buFont typeface="Arial" pitchFamily="34" charset="0"/>
              <a:buChar char="•"/>
            </a:pPr>
            <a:r>
              <a:rPr lang="en-US" sz="1400" spc="300">
                <a:solidFill>
                  <a:srgbClr val="808080">
                    <a:alpha val="100000"/>
                  </a:srgbClr>
                </a:solidFill>
                <a:latin typeface="微软雅黑"/>
                <a:ea typeface="微软雅黑"/>
              </a:rPr>
              <a:t>旅游者的法律责任主要包括：遵守旅游法律法规、保护旅游环境、依法解决旅游纠纷等</a:t>
            </a:r>
            <a:endParaRPr/>
          </a:p>
          <a:p>
            <a:pPr marL="406400" lvl="1" indent="-203200">
              <a:lnSpc>
                <a:spcPct val="130000"/>
              </a:lnSpc>
              <a:buFont typeface="Arial" pitchFamily="34" charset="0"/>
              <a:buChar char="•"/>
            </a:pPr>
            <a:r>
              <a:rPr lang="en-US" sz="1400" spc="300">
                <a:solidFill>
                  <a:srgbClr val="808080">
                    <a:alpha val="100000"/>
                  </a:srgbClr>
                </a:solidFill>
                <a:latin typeface="微软雅黑"/>
                <a:ea typeface="微软雅黑"/>
              </a:rPr>
              <a:t>旅游经营者的法律责任主要包括：依法经营、提供优质旅游服务、保护旅游者合法权益等</a:t>
            </a:r>
            <a:endParaRPr/>
          </a:p>
          <a:p>
            <a:pPr marL="406400" lvl="1" indent="-203200">
              <a:lnSpc>
                <a:spcPct val="130000"/>
              </a:lnSpc>
              <a:buFont typeface="Arial" pitchFamily="34" charset="0"/>
              <a:buChar char="•"/>
            </a:pPr>
            <a:r>
              <a:rPr lang="en-US" sz="1400" spc="300">
                <a:solidFill>
                  <a:srgbClr val="808080">
                    <a:alpha val="100000"/>
                  </a:srgbClr>
                </a:solidFill>
                <a:latin typeface="微软雅黑"/>
                <a:ea typeface="微软雅黑"/>
              </a:rPr>
              <a:t>旅游从业人员的法律责任主要包括：依法从事旅游工作、遵守职业道德、保护旅游者合法权益等</a:t>
            </a:r>
            <a:endParaRPr/>
          </a:p>
          <a:p>
            <a:pPr marL="0" lvl="0" indent="-203200">
              <a:lnSpc>
                <a:spcPct val="130000"/>
              </a:lnSpc>
              <a:buFont typeface="Arial" pitchFamily="34" charset="0"/>
              <a:buChar char="•"/>
            </a:pPr>
            <a:r>
              <a:rPr lang="en-US" sz="1400" spc="300">
                <a:solidFill>
                  <a:srgbClr val="808080">
                    <a:alpha val="100000"/>
                  </a:srgbClr>
                </a:solidFill>
                <a:latin typeface="微软雅黑"/>
                <a:ea typeface="微软雅黑"/>
              </a:rPr>
              <a:t>旅游法律关系主体的法律责任是维护旅游市场秩序、保障旅游者和旅游经营者合法权益的重要手段</a:t>
            </a:r>
            <a:endParaRPr/>
          </a:p>
          <a:p>
            <a:pPr marL="406400" lvl="1" indent="-203200">
              <a:lnSpc>
                <a:spcPct val="130000"/>
              </a:lnSpc>
              <a:buFont typeface="Arial" pitchFamily="34" charset="0"/>
              <a:buChar char="•"/>
            </a:pPr>
            <a:r>
              <a:rPr lang="en-US" sz="1400" spc="300">
                <a:solidFill>
                  <a:srgbClr val="808080">
                    <a:alpha val="100000"/>
                  </a:srgbClr>
                </a:solidFill>
                <a:latin typeface="微软雅黑"/>
                <a:ea typeface="微软雅黑"/>
              </a:rPr>
              <a:t>通过法律责任的追究，促使旅游法律关系主体遵守旅游法律法规，履行权利义务</a:t>
            </a:r>
            <a:endParaRPr/>
          </a:p>
          <a:p>
            <a:pPr marL="406400" lvl="1" indent="-203200">
              <a:lnSpc>
                <a:spcPct val="130000"/>
              </a:lnSpc>
              <a:buFont typeface="Arial" pitchFamily="34" charset="0"/>
              <a:buChar char="•"/>
            </a:pPr>
            <a:r>
              <a:rPr lang="en-US" sz="1400" spc="300">
                <a:solidFill>
                  <a:srgbClr val="808080">
                    <a:alpha val="100000"/>
                  </a:srgbClr>
                </a:solidFill>
                <a:latin typeface="微软雅黑"/>
                <a:ea typeface="微软雅黑"/>
              </a:rPr>
              <a:t>通过法律责任的追究，保护旅游者和旅游经营者的合法权益，维护旅游市场的公平竞争</a:t>
            </a:r>
            <a:endParaRPr/>
          </a:p>
        </p:txBody>
      </p:sp>
      <p:sp>
        <p:nvSpPr>
          <p:cNvPr id="198" name="Tencent" descr="{&quot;isTemplate&quot;:true,&quot;type&quot;:&quot;title&quot;,&quot;canOmit&quot;:false,&quot;range&quot;:0}"/>
          <p:cNvSpPr txBox="1"/>
          <p:nvPr/>
        </p:nvSpPr>
        <p:spPr>
          <a:xfrm>
            <a:off x="660396" y="418039"/>
            <a:ext cx="10871205" cy="520700"/>
          </a:xfrm>
          <a:prstGeom prst="rect">
            <a:avLst/>
          </a:prstGeom>
          <a:noFill/>
        </p:spPr>
        <p:txBody>
          <a:bodyPr wrap="square" lIns="90000" tIns="46800" rIns="90000" bIns="46800" rtlCol="0" anchor="b" anchorCtr="0">
            <a:spAutoFit/>
          </a:bodyPr>
          <a:lstStyle>
            <a:defPPr>
              <a:defRPr lang="zh-CN"/>
            </a:defPPr>
            <a:lvl1pPr marL="0" algn="l" defTabSz="914400" rtl="0" eaLnBrk="1" latinLnBrk="0" hangingPunct="1">
              <a:lnSpc>
                <a:spcPct val="130000"/>
              </a:lnSpc>
              <a:defRPr sz="1800" kern="1200">
                <a:solidFill>
                  <a:schemeClr val="tx1"/>
                </a:solidFill>
                <a:latin typeface="+mn-lt"/>
                <a:ea typeface="+mn-ea"/>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pPr algn="l"/>
            <a:r>
              <a:rPr lang="zh-CN" altLang="en-US" sz="2800" b="1">
                <a:latin typeface="+mj-ea"/>
                <a:ea typeface="+mj-ea"/>
              </a:rPr>
              <a:t>旅游法律关系主体的法律责任</a:t>
            </a:r>
            <a:endParaRPr lang="en-US" altLang="zh-CN" sz="2800" b="1">
              <a:latin typeface="+mj-ea"/>
              <a:ea typeface="+mj-ea"/>
            </a:endParaRP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6" name="" descr="{&quot;isTemplate&quot;:true,&quot;type&quot;:2}"/>
        <p:cNvGrpSpPr/>
        <p:nvPr/>
      </p:nvGrpSpPr>
      <p:grpSpPr>
        <a:xfrm>
          <a:off x="0" y="0"/>
          <a:ext cx="0" cy="0"/>
        </a:xfrm>
      </p:grpSpPr>
      <p:sp>
        <p:nvSpPr>
          <p:cNvPr id="7" name="标题 1" descr="{&quot;isTemplate&quot;:true,&quot;type&quot;:&quot;title&quot;,&quot;canOmit&quot;:false,&quot;range&quot;:0}"/>
          <p:cNvSpPr txBox="1"/>
          <p:nvPr/>
        </p:nvSpPr>
        <p:spPr>
          <a:xfrm>
            <a:off x="887999" y="2759170"/>
            <a:ext cx="10744200" cy="641350"/>
          </a:xfrm>
          <a:prstGeom prst="rect">
            <a:avLst/>
          </a:prstGeom>
        </p:spPr>
        <p:txBody>
          <a:bodyPr vert="horz" wrap="square" lIns="91440" tIns="45720" rIns="91440" bIns="45720" rtlCol="0" anchor="b">
            <a:spAutoFit/>
          </a:bodyPr>
          <a:lstStyle>
            <a:defPPr>
              <a:defRPr lang="zh-CN"/>
            </a:defPPr>
            <a:lvl1pPr marL="0" algn="l" defTabSz="914400" rtl="0" eaLnBrk="1" latinLnBrk="0" hangingPunct="1">
              <a:lnSpc>
                <a:spcPct val="90000"/>
              </a:lnSpc>
              <a:spcBef>
                <a:spcPct val="0"/>
              </a:spcBef>
              <a:buNone/>
              <a:defRPr sz="4400" b="0" i="0" kern="1200">
                <a:solidFill>
                  <a:schemeClr val="tx1"/>
                </a:solidFill>
                <a:latin typeface="Microsoft YaHei" panose="020b0503020204020204" pitchFamily="34" charset="-122"/>
                <a:ea typeface="Microsoft YaHei" panose="020b0503020204020204" pitchFamily="34" charset="-122"/>
                <a:cs typeface="+mj-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r>
              <a:rPr lang="zh-CN" sz="4000" spc="300">
                <a:latin typeface="Microsoft YaHei Light"/>
                <a:ea typeface="Microsoft YaHei Light"/>
              </a:rPr>
              <a:t>旅游法律关系客体</a:t>
            </a:r>
            <a:endParaRPr/>
          </a:p>
        </p:txBody>
      </p:sp>
      <p:sp>
        <p:nvSpPr>
          <p:cNvPr id="8" name="标题 1"/>
          <p:cNvSpPr txBox="1"/>
          <p:nvPr/>
        </p:nvSpPr>
        <p:spPr>
          <a:xfrm>
            <a:off x="887999" y="1669641"/>
            <a:ext cx="1130438" cy="1089529"/>
          </a:xfrm>
          <a:prstGeom prst="rect">
            <a:avLst/>
          </a:prstGeom>
        </p:spPr>
        <p:txBody>
          <a:bodyPr vert="horz" wrap="none" lIns="91440" tIns="45720" rIns="91440" bIns="45720" rtlCol="0" anchor="b">
            <a:spAutoFit/>
          </a:bodyPr>
          <a:lstStyle>
            <a:defPPr>
              <a:defRPr lang="zh-CN"/>
            </a:defPPr>
            <a:lvl1pPr marL="0" algn="l" defTabSz="914400" rtl="0" eaLnBrk="1" latinLnBrk="0" hangingPunct="1">
              <a:lnSpc>
                <a:spcPct val="90000"/>
              </a:lnSpc>
              <a:spcBef>
                <a:spcPct val="0"/>
              </a:spcBef>
              <a:buNone/>
              <a:defRPr sz="7200" b="0" i="0" kern="1200" spc="300">
                <a:solidFill>
                  <a:schemeClr val="tx2"/>
                </a:solidFill>
                <a:latin typeface="Microsoft YaHei Light" panose="020b0503020204020204" pitchFamily="34" charset="-122"/>
                <a:ea typeface="Microsoft YaHei Light" panose="020b0503020204020204" pitchFamily="34" charset="-122"/>
                <a:cs typeface="+mj-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r>
              <a:rPr kumimoji="1" lang="en-US" altLang="zh-CN"/>
              <a:t>03</a:t>
            </a:r>
            <a:endParaRPr kumimoji="1" lang="zh-CN" altLang="en-US"/>
          </a:p>
        </p:txBody>
      </p:sp>
      <p:cxnSp>
        <p:nvCxnSpPr>
          <p:cNvPr id="9" name="Tencent"/>
          <p:cNvCxnSpPr/>
          <p:nvPr/>
        </p:nvCxnSpPr>
        <p:spPr>
          <a:xfrm flipH="1">
            <a:off x="443999" y="1755431"/>
            <a:ext cx="0" cy="193630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0" name="" descr="{&quot;isTemplate&quot;:true,&quot;type&quot;:3}"/>
        <p:cNvGrpSpPr/>
        <p:nvPr/>
      </p:nvGrpSpPr>
      <p:grpSpPr>
        <a:xfrm>
          <a:off x="0" y="0"/>
          <a:ext cx="0" cy="0"/>
        </a:xfrm>
      </p:grpSpPr>
      <p:grpSp>
        <p:nvGrpSpPr>
          <p:cNvPr id="11" name="Group 627" descr="{&quot;isTemplate&quot;:true,&quot;type&quot;:&quot;list&quot;,&quot;alignment&quot;:&quot;left&quot;,&quot;alignmentVertical&quot;:&quot;top&quot;,&quot;canOmit&quot;:false,&quot;scalable&quot;:false,&quot;minItemsCount&quot;:-1}"/>
          <p:cNvGrpSpPr/>
          <p:nvPr/>
        </p:nvGrpSpPr>
        <p:grpSpPr>
          <a:xfrm>
            <a:off x="1197254" y="1423099"/>
            <a:ext cx="13310622" cy="4655015"/>
            <a:chOff x="1197254" y="1423099"/>
            <a:chExt cx="13310622" cy="4655015"/>
          </a:xfrm>
        </p:grpSpPr>
        <p:grpSp>
          <p:nvGrpSpPr>
            <p:cNvPr id="12" name="Group 628"/>
            <p:cNvGrpSpPr/>
            <p:nvPr/>
          </p:nvGrpSpPr>
          <p:grpSpPr>
            <a:xfrm>
              <a:off x="1197254" y="3971227"/>
              <a:ext cx="11008530" cy="2106887"/>
              <a:chOff x="1197254" y="3971227"/>
              <a:chExt cx="11008530" cy="2106887"/>
            </a:xfrm>
          </p:grpSpPr>
          <p:sp>
            <p:nvSpPr>
              <p:cNvPr id="13" name="AutoShape 3"/>
              <p:cNvSpPr/>
              <p:nvPr/>
            </p:nvSpPr>
            <p:spPr>
              <a:xfrm>
                <a:off x="1250166" y="5955116"/>
                <a:ext cx="701468" cy="122998"/>
              </a:xfrm>
              <a:prstGeom prst="rect">
                <a:avLst/>
              </a:prstGeom>
              <a:solidFill>
                <a:schemeClr val="accent1">
                  <a:alpha val="100000"/>
                </a:schemeClr>
              </a:solidFill>
            </p:spPr>
            <p:txBody>
              <a:bodyPr/>
              <a:lstStyle>
                <a:defPPr>
                  <a:defRPr lang="zh-CN"/>
                </a:defPPr>
                <a:lvl1pPr marL="0" algn="l" defTabSz="914400" rtl="0" eaLnBrk="1" latinLnBrk="0" hangingPunct="1">
                  <a:lnSpc>
                    <a:spcPct val="130000"/>
                  </a:lnSpc>
                  <a:defRPr sz="1800" kern="1200">
                    <a:solidFill>
                      <a:schemeClr val="tx1"/>
                    </a:solidFill>
                    <a:latin typeface="+mn-lt"/>
                    <a:ea typeface="+mn-ea"/>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endParaRPr lang="zh-CN" altLang="en-US"/>
              </a:p>
            </p:txBody>
          </p:sp>
          <p:sp>
            <p:nvSpPr>
              <p:cNvPr id="14" name="AutoShape 4"/>
              <p:cNvSpPr/>
              <p:nvPr/>
            </p:nvSpPr>
            <p:spPr>
              <a:xfrm>
                <a:off x="1197254" y="5955116"/>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lnSpc>
                    <a:spcPct val="130000"/>
                  </a:lnSpc>
                  <a:defRPr sz="1800" kern="1200">
                    <a:solidFill>
                      <a:schemeClr val="tx1"/>
                    </a:solidFill>
                    <a:latin typeface="+mn-lt"/>
                    <a:ea typeface="+mn-ea"/>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endParaRPr lang="zh-CN" altLang="en-US"/>
              </a:p>
            </p:txBody>
          </p:sp>
          <p:sp>
            <p:nvSpPr>
              <p:cNvPr id="15" name="AutoShape 5"/>
              <p:cNvSpPr/>
              <p:nvPr/>
            </p:nvSpPr>
            <p:spPr>
              <a:xfrm>
                <a:off x="1880006" y="5955116"/>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lnSpc>
                    <a:spcPct val="130000"/>
                  </a:lnSpc>
                  <a:defRPr sz="1800" kern="1200">
                    <a:solidFill>
                      <a:schemeClr val="tx1"/>
                    </a:solidFill>
                    <a:latin typeface="+mn-lt"/>
                    <a:ea typeface="+mn-ea"/>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endParaRPr lang="zh-CN" altLang="en-US"/>
              </a:p>
            </p:txBody>
          </p:sp>
          <p:cxnSp>
            <p:nvCxnSpPr>
              <p:cNvPr id="16" name="Connector 6"/>
              <p:cNvCxnSpPr/>
              <p:nvPr/>
            </p:nvCxnSpPr>
            <p:spPr>
              <a:xfrm>
                <a:off x="1951634" y="6029346"/>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17" name="TextBox 8" descr="{&quot;isTemplate&quot;:true,&quot;type&quot;:&quot;title&quot;,&quot;canOmit&quot;:false,&quot;range&quot;:0}"/>
              <p:cNvSpPr txBox="1"/>
              <p:nvPr/>
            </p:nvSpPr>
            <p:spPr>
              <a:xfrm>
                <a:off x="1197254" y="3971227"/>
                <a:ext cx="8032750" cy="673100"/>
              </a:xfrm>
              <a:prstGeom prst="rect">
                <a:avLst/>
              </a:prstGeom>
            </p:spPr>
            <p:txBody>
              <a:bodyPr vert="horz" wrap="square" lIns="123825" tIns="123825" rIns="57150" bIns="123825" rtlCol="0" anchor="t" anchorCtr="0">
                <a:spAutoFit/>
              </a:bodyPr>
              <a:lstStyle>
                <a:defPPr>
                  <a:defRPr lang="zh-CN"/>
                </a:defPPr>
                <a:lvl1pPr marL="0" algn="l" defTabSz="914400" rtl="0" eaLnBrk="1" latinLnBrk="0" hangingPunct="1">
                  <a:lnSpc>
                    <a:spcPct val="130000"/>
                  </a:lnSpc>
                  <a:defRPr sz="1800" kern="1200">
                    <a:solidFill>
                      <a:schemeClr val="tx1"/>
                    </a:solidFill>
                    <a:latin typeface="+mn-lt"/>
                    <a:ea typeface="+mn-ea"/>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pPr>
                  <a:lnSpc>
                    <a:spcPct val="140000"/>
                  </a:lnSpc>
                </a:pPr>
                <a:r>
                  <a:rPr lang="zh-CN" sz="2000" b="1">
                    <a:solidFill>
                      <a:schemeClr val="accent1">
                        <a:alpha val="100000"/>
                      </a:schemeClr>
                    </a:solidFill>
                    <a:latin typeface="Microsoft Yahei"/>
                    <a:ea typeface="Microsoft Yahei"/>
                  </a:rPr>
                  <a:t>旅游法律关系客体是指旅游法律关系主体的权利义务所指向的对象</a:t>
                </a:r>
                <a:endParaRPr/>
              </a:p>
            </p:txBody>
          </p:sp>
          <p:sp>
            <p:nvSpPr>
              <p:cNvPr id="18" name="TextBox 9" descr="{&quot;isTemplate&quot;:true,&quot;type&quot;:&quot;content&quot;,&quot;canOmit&quot;:false,&quot;range&quot;:0}"/>
              <p:cNvSpPr txBox="1"/>
              <p:nvPr/>
            </p:nvSpPr>
            <p:spPr>
              <a:xfrm>
                <a:off x="1197254" y="4461419"/>
                <a:ext cx="7810500" cy="1282700"/>
              </a:xfrm>
              <a:prstGeom prst="rect">
                <a:avLst/>
              </a:prstGeom>
            </p:spPr>
            <p:txBody>
              <a:bodyPr vert="horz" wrap="square" lIns="123825" tIns="123825" rIns="57150" bIns="123825" rtlCol="0" anchor="t" anchorCtr="0">
                <a:noAutofit/>
              </a:bodyPr>
              <a:lstStyle>
                <a:defPPr>
                  <a:defRPr lang="zh-CN"/>
                </a:defPPr>
                <a:lvl1pPr marL="0" algn="l" defTabSz="914400" rtl="0" eaLnBrk="1" latinLnBrk="0" hangingPunct="1">
                  <a:lnSpc>
                    <a:spcPct val="130000"/>
                  </a:lnSpc>
                  <a:defRPr sz="1800" kern="1200">
                    <a:solidFill>
                      <a:schemeClr val="tx1"/>
                    </a:solidFill>
                    <a:latin typeface="+mn-lt"/>
                    <a:ea typeface="+mn-ea"/>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包括旅游服务、旅游资源和旅游设施等</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还包括旅游合同、旅游消费行为等</a:t>
                </a:r>
                <a:endParaRPr/>
              </a:p>
            </p:txBody>
          </p:sp>
        </p:grpSp>
        <p:grpSp>
          <p:nvGrpSpPr>
            <p:cNvPr id="19" name="Group 635"/>
            <p:cNvGrpSpPr/>
            <p:nvPr/>
          </p:nvGrpSpPr>
          <p:grpSpPr>
            <a:xfrm>
              <a:off x="3499345" y="1423099"/>
              <a:ext cx="11008530" cy="2005901"/>
              <a:chOff x="3499345" y="1423099"/>
              <a:chExt cx="11008530" cy="2005901"/>
            </a:xfrm>
          </p:grpSpPr>
          <p:sp>
            <p:nvSpPr>
              <p:cNvPr id="20" name="TextBox 2" descr="{&quot;isTemplate&quot;:true,&quot;type&quot;:&quot;title&quot;,&quot;canOmit&quot;:false,&quot;range&quot;:0}"/>
              <p:cNvSpPr txBox="1"/>
              <p:nvPr/>
            </p:nvSpPr>
            <p:spPr>
              <a:xfrm>
                <a:off x="3574694" y="1423099"/>
                <a:ext cx="8032750" cy="673100"/>
              </a:xfrm>
              <a:prstGeom prst="rect">
                <a:avLst/>
              </a:prstGeom>
            </p:spPr>
            <p:txBody>
              <a:bodyPr vert="horz" wrap="square" lIns="123825" tIns="123825" rIns="57150" bIns="123825" rtlCol="0" anchor="t" anchorCtr="0">
                <a:spAutoFit/>
              </a:bodyPr>
              <a:lstStyle>
                <a:defPPr>
                  <a:defRPr lang="zh-CN"/>
                </a:defPPr>
                <a:lvl1pPr marL="0" algn="l" defTabSz="914400" rtl="0" eaLnBrk="1" latinLnBrk="0" hangingPunct="1">
                  <a:lnSpc>
                    <a:spcPct val="130000"/>
                  </a:lnSpc>
                  <a:defRPr sz="1800" kern="1200">
                    <a:solidFill>
                      <a:schemeClr val="tx1"/>
                    </a:solidFill>
                    <a:latin typeface="+mn-lt"/>
                    <a:ea typeface="+mn-ea"/>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pPr>
                  <a:lnSpc>
                    <a:spcPct val="140000"/>
                  </a:lnSpc>
                </a:pPr>
                <a:r>
                  <a:rPr lang="zh-CN" sz="2000" b="1">
                    <a:solidFill>
                      <a:schemeClr val="accent1">
                        <a:alpha val="100000"/>
                      </a:schemeClr>
                    </a:solidFill>
                    <a:latin typeface="Microsoft Yahei"/>
                    <a:ea typeface="Microsoft Yahei"/>
                  </a:rPr>
                  <a:t>旅游法律关系客体的类型不同，其保护方式和法律属性也有所不同</a:t>
                </a:r>
                <a:endParaRPr/>
              </a:p>
            </p:txBody>
          </p:sp>
          <p:sp>
            <p:nvSpPr>
              <p:cNvPr id="21" name="TextBox 7" descr="{&quot;isTemplate&quot;:true,&quot;type&quot;:&quot;content&quot;,&quot;canOmit&quot;:false,&quot;range&quot;:0}"/>
              <p:cNvSpPr txBox="1"/>
              <p:nvPr/>
            </p:nvSpPr>
            <p:spPr>
              <a:xfrm>
                <a:off x="3574694" y="1913291"/>
                <a:ext cx="7778750" cy="1282700"/>
              </a:xfrm>
              <a:prstGeom prst="rect">
                <a:avLst/>
              </a:prstGeom>
            </p:spPr>
            <p:txBody>
              <a:bodyPr vert="horz" wrap="square" lIns="123825" tIns="123825" rIns="57150" bIns="123825" rtlCol="0" anchor="t" anchorCtr="0">
                <a:noAutofit/>
              </a:bodyPr>
              <a:lstStyle>
                <a:defPPr>
                  <a:defRPr lang="zh-CN"/>
                </a:defPPr>
                <a:lvl1pPr marL="0" algn="l" defTabSz="914400" rtl="0" eaLnBrk="1" latinLnBrk="0" hangingPunct="1">
                  <a:lnSpc>
                    <a:spcPct val="130000"/>
                  </a:lnSpc>
                  <a:defRPr sz="1800" kern="1200">
                    <a:solidFill>
                      <a:schemeClr val="tx1"/>
                    </a:solidFill>
                    <a:latin typeface="+mn-lt"/>
                    <a:ea typeface="+mn-ea"/>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旅游服务的保护主要包括：服务质量标准、服务承诺、服务投诉处理等</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旅游资源的保护主要包括：资源保护法律法规、资源开发利用限制、资源环境保护等</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旅游设施的保护主要包括：设施建设标准、设施维护保养、设施安全管理等</a:t>
                </a:r>
                <a:endParaRPr/>
              </a:p>
            </p:txBody>
          </p:sp>
          <p:sp>
            <p:nvSpPr>
              <p:cNvPr id="22" name="AutoShape 10"/>
              <p:cNvSpPr/>
              <p:nvPr/>
            </p:nvSpPr>
            <p:spPr>
              <a:xfrm>
                <a:off x="3552256" y="3306002"/>
                <a:ext cx="701468" cy="122998"/>
              </a:xfrm>
              <a:prstGeom prst="rect">
                <a:avLst/>
              </a:prstGeom>
              <a:solidFill>
                <a:schemeClr val="accent1">
                  <a:alpha val="100000"/>
                </a:schemeClr>
              </a:solidFill>
            </p:spPr>
            <p:txBody>
              <a:bodyPr/>
              <a:lstStyle>
                <a:defPPr>
                  <a:defRPr lang="zh-CN"/>
                </a:defPPr>
                <a:lvl1pPr marL="0" algn="l" defTabSz="914400" rtl="0" eaLnBrk="1" latinLnBrk="0" hangingPunct="1">
                  <a:lnSpc>
                    <a:spcPct val="130000"/>
                  </a:lnSpc>
                  <a:defRPr sz="1800" kern="1200">
                    <a:solidFill>
                      <a:schemeClr val="tx1"/>
                    </a:solidFill>
                    <a:latin typeface="+mn-lt"/>
                    <a:ea typeface="+mn-ea"/>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endParaRPr lang="zh-CN" altLang="en-US"/>
              </a:p>
            </p:txBody>
          </p:sp>
          <p:sp>
            <p:nvSpPr>
              <p:cNvPr id="23" name="AutoShape 11"/>
              <p:cNvSpPr/>
              <p:nvPr/>
            </p:nvSpPr>
            <p:spPr>
              <a:xfrm>
                <a:off x="3499345" y="3306002"/>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lnSpc>
                    <a:spcPct val="130000"/>
                  </a:lnSpc>
                  <a:defRPr sz="1800" kern="1200">
                    <a:solidFill>
                      <a:schemeClr val="tx1"/>
                    </a:solidFill>
                    <a:latin typeface="+mn-lt"/>
                    <a:ea typeface="+mn-ea"/>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endParaRPr lang="zh-CN" altLang="en-US"/>
              </a:p>
            </p:txBody>
          </p:sp>
          <p:sp>
            <p:nvSpPr>
              <p:cNvPr id="24" name="AutoShape 12"/>
              <p:cNvSpPr/>
              <p:nvPr/>
            </p:nvSpPr>
            <p:spPr>
              <a:xfrm>
                <a:off x="4182096" y="3306002"/>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lnSpc>
                    <a:spcPct val="130000"/>
                  </a:lnSpc>
                  <a:defRPr sz="1800" kern="1200">
                    <a:solidFill>
                      <a:schemeClr val="tx1"/>
                    </a:solidFill>
                    <a:latin typeface="+mn-lt"/>
                    <a:ea typeface="+mn-ea"/>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endParaRPr lang="zh-CN" altLang="en-US"/>
              </a:p>
            </p:txBody>
          </p:sp>
          <p:cxnSp>
            <p:nvCxnSpPr>
              <p:cNvPr id="25" name="Connector 13"/>
              <p:cNvCxnSpPr/>
              <p:nvPr/>
            </p:nvCxnSpPr>
            <p:spPr>
              <a:xfrm>
                <a:off x="4253725" y="3380232"/>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grpSp>
      <p:sp>
        <p:nvSpPr>
          <p:cNvPr id="26" name="Tencent" descr="{&quot;isTemplate&quot;:true,&quot;type&quot;:&quot;title&quot;,&quot;canOmit&quot;:false,&quot;range&quot;:0}"/>
          <p:cNvSpPr txBox="1"/>
          <p:nvPr/>
        </p:nvSpPr>
        <p:spPr>
          <a:xfrm>
            <a:off x="660396" y="418039"/>
            <a:ext cx="10681374" cy="520700"/>
          </a:xfrm>
          <a:prstGeom prst="rect">
            <a:avLst/>
          </a:prstGeom>
          <a:noFill/>
        </p:spPr>
        <p:txBody>
          <a:bodyPr wrap="square" lIns="90000" tIns="46800" rIns="90000" bIns="46800" rtlCol="0" anchor="b" anchorCtr="0">
            <a:spAutoFit/>
          </a:bodyPr>
          <a:lstStyle>
            <a:defPPr>
              <a:defRPr lang="zh-CN"/>
            </a:defPPr>
            <a:lvl1pPr marL="0" algn="l" defTabSz="914400" rtl="0" eaLnBrk="1" latinLnBrk="0" hangingPunct="1">
              <a:lnSpc>
                <a:spcPct val="130000"/>
              </a:lnSpc>
              <a:defRPr sz="1800" kern="1200">
                <a:solidFill>
                  <a:schemeClr val="tx1"/>
                </a:solidFill>
                <a:latin typeface="+mn-lt"/>
                <a:ea typeface="+mn-ea"/>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pPr algn="l"/>
            <a:r>
              <a:rPr lang="zh-CN" altLang="en-US" sz="2800" b="1">
                <a:latin typeface="+mj-ea"/>
                <a:ea typeface="+mj-ea"/>
              </a:rPr>
              <a:t>旅游法律关系客体的定义与类型</a:t>
            </a:r>
            <a:endParaRPr lang="en-US" altLang="zh-CN" sz="2800" b="1">
              <a:latin typeface="+mj-ea"/>
              <a:ea typeface="+mj-ea"/>
            </a:endParaRP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27" name="" descr="{&quot;isTemplate&quot;:true,&quot;type&quot;:3}"/>
        <p:cNvGrpSpPr/>
        <p:nvPr/>
      </p:nvGrpSpPr>
      <p:grpSpPr>
        <a:xfrm>
          <a:off x="0" y="0"/>
          <a:ext cx="0" cy="0"/>
        </a:xfrm>
      </p:grpSpPr>
      <p:grpSp>
        <p:nvGrpSpPr>
          <p:cNvPr id="28" name="" descr="{&quot;isTemplate&quot;:true,&quot;type&quot;:&quot;list&quot;,&quot;alignment&quot;:&quot;left&quot;,&quot;alignmentVertical&quot;:&quot;top&quot;,&quot;canOmit&quot;:false,&quot;scalable&quot;:false,&quot;minItemsCount&quot;:-1}"/>
          <p:cNvGrpSpPr/>
          <p:nvPr/>
        </p:nvGrpSpPr>
        <p:grpSpPr>
          <a:xfrm>
            <a:off x="685800" y="3146904"/>
            <a:ext cx="10730436" cy="3225487"/>
            <a:chOff x="685800" y="3146904"/>
            <a:chExt cx="10730436" cy="3225487"/>
          </a:xfrm>
        </p:grpSpPr>
        <p:grpSp>
          <p:nvGrpSpPr>
            <p:cNvPr id="29" name=""/>
            <p:cNvGrpSpPr/>
            <p:nvPr/>
          </p:nvGrpSpPr>
          <p:grpSpPr>
            <a:xfrm>
              <a:off x="685800" y="3146904"/>
              <a:ext cx="5760000" cy="3225487"/>
              <a:chOff x="685800" y="3146904"/>
              <a:chExt cx="5760000" cy="3225487"/>
            </a:xfrm>
          </p:grpSpPr>
          <p:sp>
            <p:nvSpPr>
              <p:cNvPr id="30" name="Tencent" descr="{&quot;isTemplate&quot;:true,&quot;type&quot;:&quot;title&quot;,&quot;canOmit&quot;:false,&quot;range&quot;:0}"/>
              <p:cNvSpPr/>
              <p:nvPr/>
            </p:nvSpPr>
            <p:spPr>
              <a:xfrm>
                <a:off x="685800" y="3146904"/>
                <a:ext cx="5760000" cy="1296000"/>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lnSpc>
                    <a:spcPct val="130000"/>
                  </a:lnSpc>
                  <a:defRPr sz="1800" kern="1200">
                    <a:solidFill>
                      <a:srgbClr val="FFFFFF"/>
                    </a:solidFill>
                    <a:latin typeface="Arial"/>
                    <a:ea typeface="+mn-ea"/>
                    <a:cs typeface="+mn-cs"/>
                  </a:defRPr>
                </a:lvl1pPr>
                <a:lvl2pPr marL="457200" algn="l" defTabSz="914400" rtl="0" eaLnBrk="1" latinLnBrk="0" hangingPunct="1">
                  <a:lnSpc>
                    <a:spcPct val="130000"/>
                  </a:lnSpc>
                  <a:defRPr sz="1800" kern="1200">
                    <a:solidFill>
                      <a:srgbClr val="FFFFFF"/>
                    </a:solidFill>
                    <a:latin typeface="Arial"/>
                    <a:ea typeface="+mn-ea"/>
                    <a:cs typeface="+mn-cs"/>
                  </a:defRPr>
                </a:lvl2pPr>
                <a:lvl3pPr marL="914400" algn="l" defTabSz="914400" rtl="0" eaLnBrk="1" latinLnBrk="0" hangingPunct="1">
                  <a:lnSpc>
                    <a:spcPct val="130000"/>
                  </a:lnSpc>
                  <a:defRPr sz="1800" kern="1200">
                    <a:solidFill>
                      <a:srgbClr val="FFFFFF"/>
                    </a:solidFill>
                    <a:latin typeface="Arial"/>
                    <a:ea typeface="+mn-ea"/>
                    <a:cs typeface="+mn-cs"/>
                  </a:defRPr>
                </a:lvl3pPr>
                <a:lvl4pPr marL="1371600" algn="l" defTabSz="914400" rtl="0" eaLnBrk="1" latinLnBrk="0" hangingPunct="1">
                  <a:lnSpc>
                    <a:spcPct val="130000"/>
                  </a:lnSpc>
                  <a:defRPr sz="1800" kern="1200">
                    <a:solidFill>
                      <a:srgbClr val="FFFFFF"/>
                    </a:solidFill>
                    <a:latin typeface="Arial"/>
                    <a:ea typeface="+mn-ea"/>
                    <a:cs typeface="+mn-cs"/>
                  </a:defRPr>
                </a:lvl4pPr>
                <a:lvl5pPr marL="1828800" algn="l" defTabSz="914400" rtl="0" eaLnBrk="1" latinLnBrk="0" hangingPunct="1">
                  <a:lnSpc>
                    <a:spcPct val="130000"/>
                  </a:lnSpc>
                  <a:defRPr sz="1800" kern="1200">
                    <a:solidFill>
                      <a:srgbClr val="FFFFFF"/>
                    </a:solidFill>
                    <a:latin typeface="Arial"/>
                    <a:ea typeface="+mn-ea"/>
                    <a:cs typeface="+mn-cs"/>
                  </a:defRPr>
                </a:lvl5pPr>
                <a:lvl6pPr marL="2286000" algn="l" defTabSz="914400" rtl="0" eaLnBrk="1" latinLnBrk="0" hangingPunct="1">
                  <a:lnSpc>
                    <a:spcPct val="130000"/>
                  </a:lnSpc>
                  <a:defRPr sz="1800" kern="1200">
                    <a:solidFill>
                      <a:srgbClr val="FFFFFF"/>
                    </a:solidFill>
                    <a:latin typeface="Arial"/>
                    <a:ea typeface="+mn-ea"/>
                    <a:cs typeface="+mn-cs"/>
                  </a:defRPr>
                </a:lvl6pPr>
                <a:lvl7pPr marL="2743200" algn="l" defTabSz="914400" rtl="0" eaLnBrk="1" latinLnBrk="0" hangingPunct="1">
                  <a:lnSpc>
                    <a:spcPct val="130000"/>
                  </a:lnSpc>
                  <a:defRPr sz="1800" kern="1200">
                    <a:solidFill>
                      <a:srgbClr val="FFFFFF"/>
                    </a:solidFill>
                    <a:latin typeface="Arial"/>
                    <a:ea typeface="+mn-ea"/>
                    <a:cs typeface="+mn-cs"/>
                  </a:defRPr>
                </a:lvl7pPr>
                <a:lvl8pPr marL="3200400" algn="l" defTabSz="914400" rtl="0" eaLnBrk="1" latinLnBrk="0" hangingPunct="1">
                  <a:lnSpc>
                    <a:spcPct val="130000"/>
                  </a:lnSpc>
                  <a:defRPr sz="1800" kern="1200">
                    <a:solidFill>
                      <a:srgbClr val="FFFFFF"/>
                    </a:solidFill>
                    <a:latin typeface="Arial"/>
                    <a:ea typeface="+mn-ea"/>
                    <a:cs typeface="+mn-cs"/>
                  </a:defRPr>
                </a:lvl8pPr>
                <a:lvl9pPr marL="3657600" algn="l" defTabSz="914400" rtl="0" eaLnBrk="1" latinLnBrk="0" hangingPunct="1">
                  <a:lnSpc>
                    <a:spcPct val="130000"/>
                  </a:lnSpc>
                  <a:defRPr sz="1800" kern="1200">
                    <a:solidFill>
                      <a:srgbClr val="FFFFFF"/>
                    </a:solidFill>
                    <a:latin typeface="Arial"/>
                    <a:ea typeface="+mn-ea"/>
                    <a:cs typeface="+mn-cs"/>
                  </a:defRPr>
                </a:lvl9pPr>
              </a:lstStyle>
              <a:p>
                <a:pPr algn="ctr"/>
                <a:r>
                  <a:rPr kumimoji="1" lang="zh-CN" altLang="en-US" sz="1800" b="1">
                    <a:solidFill>
                      <a:schemeClr val="bg1"/>
                    </a:solidFill>
                    <a:latin typeface="+mj-ea"/>
                    <a:ea typeface="+mj-ea"/>
                  </a:rPr>
                  <a:t>旅游法律关系客体的保护是维护旅游市场秩序、保障旅游者和旅游经营者合法权益的重要方面</a:t>
                </a:r>
                <a:endParaRPr kumimoji="1" lang="en-US" altLang="zh-CN" sz="1800" b="1">
                  <a:solidFill>
                    <a:schemeClr val="bg1"/>
                  </a:solidFill>
                  <a:latin typeface="+mj-ea"/>
                  <a:ea typeface="+mj-ea"/>
                </a:endParaRPr>
              </a:p>
            </p:txBody>
          </p:sp>
          <p:sp>
            <p:nvSpPr>
              <p:cNvPr id="31" name="Tencent" descr="{&quot;isTemplate&quot;:true,&quot;type&quot;:&quot;content&quot;,&quot;canOmit&quot;:true,&quot;range&quot;:0}"/>
              <p:cNvSpPr txBox="1"/>
              <p:nvPr/>
            </p:nvSpPr>
            <p:spPr>
              <a:xfrm>
                <a:off x="1696236" y="4667039"/>
                <a:ext cx="3240000" cy="1705352"/>
              </a:xfrm>
              <a:prstGeom prst="rect">
                <a:avLst/>
              </a:prstGeom>
              <a:noFill/>
            </p:spPr>
            <p:txBody>
              <a:bodyPr wrap="square" rtlCol="0" anchor="t">
                <a:noAutofit/>
              </a:bodyPr>
              <a:lstStyle>
                <a:defPPr>
                  <a:defRPr lang="zh-CN"/>
                </a:defPPr>
                <a:lvl1pPr marL="0" algn="l" defTabSz="914400" rtl="0" eaLnBrk="1" latinLnBrk="0" hangingPunct="1">
                  <a:lnSpc>
                    <a:spcPct val="130000"/>
                  </a:lnSpc>
                  <a:defRPr sz="1800" kern="1200">
                    <a:solidFill>
                      <a:schemeClr val="tx1"/>
                    </a:solidFill>
                    <a:latin typeface="+mn-lt"/>
                    <a:ea typeface="+mn-ea"/>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通过保护旅游法律关系客体，确保旅游服务的质量，保护旅游资源和旅游设施</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通过保护旅游法律关系客体，维护旅游市场的公平竞争，促进旅游业的健康发展</a:t>
                </a:r>
                <a:endParaRPr/>
              </a:p>
            </p:txBody>
          </p:sp>
        </p:grpSp>
        <p:grpSp>
          <p:nvGrpSpPr>
            <p:cNvPr id="32" name=""/>
            <p:cNvGrpSpPr/>
            <p:nvPr/>
          </p:nvGrpSpPr>
          <p:grpSpPr>
            <a:xfrm>
              <a:off x="6016236" y="3146904"/>
              <a:ext cx="5400000" cy="3225487"/>
              <a:chOff x="6016236" y="3146904"/>
              <a:chExt cx="5400000" cy="3225487"/>
            </a:xfrm>
          </p:grpSpPr>
          <p:sp>
            <p:nvSpPr>
              <p:cNvPr id="33" name="Tencent" descr="{&quot;isTemplate&quot;:true,&quot;type&quot;:&quot;title&quot;,&quot;canOmit&quot;:false,&quot;range&quot;:0}"/>
              <p:cNvSpPr/>
              <p:nvPr/>
            </p:nvSpPr>
            <p:spPr>
              <a:xfrm>
                <a:off x="6016236" y="3146904"/>
                <a:ext cx="5400000" cy="1296000"/>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lnSpc>
                    <a:spcPct val="130000"/>
                  </a:lnSpc>
                  <a:defRPr sz="1800" kern="1200">
                    <a:solidFill>
                      <a:srgbClr val="FFFFFF"/>
                    </a:solidFill>
                    <a:latin typeface="Arial"/>
                    <a:ea typeface="+mn-ea"/>
                    <a:cs typeface="+mn-cs"/>
                  </a:defRPr>
                </a:lvl1pPr>
                <a:lvl2pPr marL="457200" algn="l" defTabSz="914400" rtl="0" eaLnBrk="1" latinLnBrk="0" hangingPunct="1">
                  <a:lnSpc>
                    <a:spcPct val="130000"/>
                  </a:lnSpc>
                  <a:defRPr sz="1800" kern="1200">
                    <a:solidFill>
                      <a:srgbClr val="FFFFFF"/>
                    </a:solidFill>
                    <a:latin typeface="Arial"/>
                    <a:ea typeface="+mn-ea"/>
                    <a:cs typeface="+mn-cs"/>
                  </a:defRPr>
                </a:lvl2pPr>
                <a:lvl3pPr marL="914400" algn="l" defTabSz="914400" rtl="0" eaLnBrk="1" latinLnBrk="0" hangingPunct="1">
                  <a:lnSpc>
                    <a:spcPct val="130000"/>
                  </a:lnSpc>
                  <a:defRPr sz="1800" kern="1200">
                    <a:solidFill>
                      <a:srgbClr val="FFFFFF"/>
                    </a:solidFill>
                    <a:latin typeface="Arial"/>
                    <a:ea typeface="+mn-ea"/>
                    <a:cs typeface="+mn-cs"/>
                  </a:defRPr>
                </a:lvl3pPr>
                <a:lvl4pPr marL="1371600" algn="l" defTabSz="914400" rtl="0" eaLnBrk="1" latinLnBrk="0" hangingPunct="1">
                  <a:lnSpc>
                    <a:spcPct val="130000"/>
                  </a:lnSpc>
                  <a:defRPr sz="1800" kern="1200">
                    <a:solidFill>
                      <a:srgbClr val="FFFFFF"/>
                    </a:solidFill>
                    <a:latin typeface="Arial"/>
                    <a:ea typeface="+mn-ea"/>
                    <a:cs typeface="+mn-cs"/>
                  </a:defRPr>
                </a:lvl4pPr>
                <a:lvl5pPr marL="1828800" algn="l" defTabSz="914400" rtl="0" eaLnBrk="1" latinLnBrk="0" hangingPunct="1">
                  <a:lnSpc>
                    <a:spcPct val="130000"/>
                  </a:lnSpc>
                  <a:defRPr sz="1800" kern="1200">
                    <a:solidFill>
                      <a:srgbClr val="FFFFFF"/>
                    </a:solidFill>
                    <a:latin typeface="Arial"/>
                    <a:ea typeface="+mn-ea"/>
                    <a:cs typeface="+mn-cs"/>
                  </a:defRPr>
                </a:lvl5pPr>
                <a:lvl6pPr marL="2286000" algn="l" defTabSz="914400" rtl="0" eaLnBrk="1" latinLnBrk="0" hangingPunct="1">
                  <a:lnSpc>
                    <a:spcPct val="130000"/>
                  </a:lnSpc>
                  <a:defRPr sz="1800" kern="1200">
                    <a:solidFill>
                      <a:srgbClr val="FFFFFF"/>
                    </a:solidFill>
                    <a:latin typeface="Arial"/>
                    <a:ea typeface="+mn-ea"/>
                    <a:cs typeface="+mn-cs"/>
                  </a:defRPr>
                </a:lvl6pPr>
                <a:lvl7pPr marL="2743200" algn="l" defTabSz="914400" rtl="0" eaLnBrk="1" latinLnBrk="0" hangingPunct="1">
                  <a:lnSpc>
                    <a:spcPct val="130000"/>
                  </a:lnSpc>
                  <a:defRPr sz="1800" kern="1200">
                    <a:solidFill>
                      <a:srgbClr val="FFFFFF"/>
                    </a:solidFill>
                    <a:latin typeface="Arial"/>
                    <a:ea typeface="+mn-ea"/>
                    <a:cs typeface="+mn-cs"/>
                  </a:defRPr>
                </a:lvl7pPr>
                <a:lvl8pPr marL="3200400" algn="l" defTabSz="914400" rtl="0" eaLnBrk="1" latinLnBrk="0" hangingPunct="1">
                  <a:lnSpc>
                    <a:spcPct val="130000"/>
                  </a:lnSpc>
                  <a:defRPr sz="1800" kern="1200">
                    <a:solidFill>
                      <a:srgbClr val="FFFFFF"/>
                    </a:solidFill>
                    <a:latin typeface="Arial"/>
                    <a:ea typeface="+mn-ea"/>
                    <a:cs typeface="+mn-cs"/>
                  </a:defRPr>
                </a:lvl8pPr>
                <a:lvl9pPr marL="3657600" algn="l" defTabSz="914400" rtl="0" eaLnBrk="1" latinLnBrk="0" hangingPunct="1">
                  <a:lnSpc>
                    <a:spcPct val="130000"/>
                  </a:lnSpc>
                  <a:defRPr sz="1800" kern="1200">
                    <a:solidFill>
                      <a:srgbClr val="FFFFFF"/>
                    </a:solidFill>
                    <a:latin typeface="Arial"/>
                    <a:ea typeface="+mn-ea"/>
                    <a:cs typeface="+mn-cs"/>
                  </a:defRPr>
                </a:lvl9pPr>
              </a:lstStyle>
              <a:p>
                <a:pPr algn="ctr"/>
                <a:r>
                  <a:rPr kumimoji="1" lang="zh-CN" altLang="en-US" sz="1800" b="1">
                    <a:solidFill>
                      <a:schemeClr val="bg1"/>
                    </a:solidFill>
                    <a:latin typeface="+mj-ea"/>
                    <a:ea typeface="+mj-ea"/>
                  </a:rPr>
                  <a:t>旅游法律关系客体的保护需要依靠旅游法律法规和相关部门的监管</a:t>
                </a:r>
                <a:endParaRPr kumimoji="1" lang="en-US" altLang="zh-CN" sz="1800" b="1">
                  <a:solidFill>
                    <a:schemeClr val="bg1"/>
                  </a:solidFill>
                  <a:latin typeface="+mj-ea"/>
                  <a:ea typeface="+mj-ea"/>
                </a:endParaRPr>
              </a:p>
            </p:txBody>
          </p:sp>
          <p:sp>
            <p:nvSpPr>
              <p:cNvPr id="34" name="Tencent" descr="{&quot;isTemplate&quot;:true,&quot;type&quot;:&quot;content&quot;,&quot;canOmit&quot;:true,&quot;range&quot;:0}"/>
              <p:cNvSpPr txBox="1"/>
              <p:nvPr/>
            </p:nvSpPr>
            <p:spPr>
              <a:xfrm>
                <a:off x="7102636" y="4667039"/>
                <a:ext cx="3240000" cy="1705352"/>
              </a:xfrm>
              <a:prstGeom prst="rect">
                <a:avLst/>
              </a:prstGeom>
              <a:noFill/>
            </p:spPr>
            <p:txBody>
              <a:bodyPr wrap="square" rtlCol="0" anchor="t">
                <a:noAutofit/>
              </a:bodyPr>
              <a:lstStyle>
                <a:defPPr>
                  <a:defRPr lang="zh-CN"/>
                </a:defPPr>
                <a:lvl1pPr marL="0" algn="l" defTabSz="914400" rtl="0" eaLnBrk="1" latinLnBrk="0" hangingPunct="1">
                  <a:lnSpc>
                    <a:spcPct val="130000"/>
                  </a:lnSpc>
                  <a:defRPr sz="1800" kern="1200">
                    <a:solidFill>
                      <a:schemeClr val="tx1"/>
                    </a:solidFill>
                    <a:latin typeface="+mn-lt"/>
                    <a:ea typeface="+mn-ea"/>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旅游法律法规明确了对旅游法律关系客体的保护要求和法律责任</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相关部门加强对旅游法律关系客体的监管，确保旅游服务、旅游资源和旅游设施的安全、合法</a:t>
                </a:r>
                <a:endParaRPr/>
              </a:p>
            </p:txBody>
          </p:sp>
        </p:grpSp>
      </p:grpSp>
      <p:sp>
        <p:nvSpPr>
          <p:cNvPr id="35" name="Tencent" descr="{&quot;isTemplate&quot;:true,&quot;type&quot;:&quot;title&quot;,&quot;canOmit&quot;:false,&quot;range&quot;:0}"/>
          <p:cNvSpPr txBox="1"/>
          <p:nvPr/>
        </p:nvSpPr>
        <p:spPr>
          <a:xfrm>
            <a:off x="660396" y="419688"/>
            <a:ext cx="10915650" cy="520700"/>
          </a:xfrm>
          <a:prstGeom prst="rect">
            <a:avLst/>
          </a:prstGeom>
          <a:noFill/>
        </p:spPr>
        <p:txBody>
          <a:bodyPr wrap="square" lIns="90000" tIns="46800" rIns="90000" bIns="46800" rtlCol="0" anchor="t" anchorCtr="0">
            <a:spAutoFit/>
          </a:bodyPr>
          <a:lstStyle>
            <a:defPPr>
              <a:defRPr lang="zh-CN"/>
            </a:defPPr>
            <a:lvl1pPr marL="0" algn="l" defTabSz="914400" rtl="0" eaLnBrk="1" latinLnBrk="0" hangingPunct="1">
              <a:lnSpc>
                <a:spcPct val="130000"/>
              </a:lnSpc>
              <a:defRPr sz="1800" kern="1200">
                <a:solidFill>
                  <a:schemeClr val="tx1"/>
                </a:solidFill>
                <a:latin typeface="+mn-lt"/>
                <a:ea typeface="+mn-ea"/>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pPr algn="l"/>
            <a:r>
              <a:rPr lang="zh-CN" sz="2800" b="1">
                <a:latin typeface="微软雅黑"/>
                <a:ea typeface="微软雅黑"/>
              </a:rPr>
              <a:t>旅游法律关系客体的保护</a:t>
            </a:r>
            <a:endParaRPr lang="en-US" sz="2800" b="1">
              <a:latin typeface="微软雅黑"/>
              <a:ea typeface="微软雅黑"/>
            </a:endParaRP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36" name="" descr="{&quot;isTemplate&quot;:true,&quot;type&quot;:3}"/>
        <p:cNvGrpSpPr/>
        <p:nvPr/>
      </p:nvGrpSpPr>
      <p:grpSpPr>
        <a:xfrm>
          <a:off x="0" y="0"/>
          <a:ext cx="0" cy="0"/>
        </a:xfrm>
      </p:grpSpPr>
      <p:grpSp>
        <p:nvGrpSpPr>
          <p:cNvPr id="37" name="" descr="{&quot;isTemplate&quot;:true,&quot;type&quot;:&quot;list&quot;,&quot;alignment&quot;:&quot;left&quot;,&quot;alignmentVertical&quot;:&quot;top&quot;,&quot;canOmit&quot;:false,&quot;scalable&quot;:false,&quot;minItemsCount&quot;:-1}"/>
          <p:cNvGrpSpPr/>
          <p:nvPr/>
        </p:nvGrpSpPr>
        <p:grpSpPr>
          <a:xfrm>
            <a:off x="685800" y="3146904"/>
            <a:ext cx="10730436" cy="3225487"/>
            <a:chOff x="685800" y="3146904"/>
            <a:chExt cx="10730436" cy="3225487"/>
          </a:xfrm>
        </p:grpSpPr>
        <p:grpSp>
          <p:nvGrpSpPr>
            <p:cNvPr id="38" name=""/>
            <p:cNvGrpSpPr/>
            <p:nvPr/>
          </p:nvGrpSpPr>
          <p:grpSpPr>
            <a:xfrm>
              <a:off x="685800" y="3146904"/>
              <a:ext cx="5760000" cy="3225487"/>
              <a:chOff x="685800" y="3146904"/>
              <a:chExt cx="5760000" cy="3225487"/>
            </a:xfrm>
          </p:grpSpPr>
          <p:sp>
            <p:nvSpPr>
              <p:cNvPr id="39" name="Tencent" descr="{&quot;isTemplate&quot;:true,&quot;type&quot;:&quot;title&quot;,&quot;canOmit&quot;:false,&quot;range&quot;:0}"/>
              <p:cNvSpPr/>
              <p:nvPr/>
            </p:nvSpPr>
            <p:spPr>
              <a:xfrm>
                <a:off x="685800" y="3146904"/>
                <a:ext cx="5760000" cy="1296000"/>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lnSpc>
                    <a:spcPct val="130000"/>
                  </a:lnSpc>
                  <a:defRPr sz="1800" kern="1200">
                    <a:solidFill>
                      <a:srgbClr val="FFFFFF"/>
                    </a:solidFill>
                    <a:latin typeface="Arial"/>
                    <a:ea typeface="+mn-ea"/>
                    <a:cs typeface="+mn-cs"/>
                  </a:defRPr>
                </a:lvl1pPr>
                <a:lvl2pPr marL="457200" algn="l" defTabSz="914400" rtl="0" eaLnBrk="1" latinLnBrk="0" hangingPunct="1">
                  <a:lnSpc>
                    <a:spcPct val="130000"/>
                  </a:lnSpc>
                  <a:defRPr sz="1800" kern="1200">
                    <a:solidFill>
                      <a:srgbClr val="FFFFFF"/>
                    </a:solidFill>
                    <a:latin typeface="Arial"/>
                    <a:ea typeface="+mn-ea"/>
                    <a:cs typeface="+mn-cs"/>
                  </a:defRPr>
                </a:lvl2pPr>
                <a:lvl3pPr marL="914400" algn="l" defTabSz="914400" rtl="0" eaLnBrk="1" latinLnBrk="0" hangingPunct="1">
                  <a:lnSpc>
                    <a:spcPct val="130000"/>
                  </a:lnSpc>
                  <a:defRPr sz="1800" kern="1200">
                    <a:solidFill>
                      <a:srgbClr val="FFFFFF"/>
                    </a:solidFill>
                    <a:latin typeface="Arial"/>
                    <a:ea typeface="+mn-ea"/>
                    <a:cs typeface="+mn-cs"/>
                  </a:defRPr>
                </a:lvl3pPr>
                <a:lvl4pPr marL="1371600" algn="l" defTabSz="914400" rtl="0" eaLnBrk="1" latinLnBrk="0" hangingPunct="1">
                  <a:lnSpc>
                    <a:spcPct val="130000"/>
                  </a:lnSpc>
                  <a:defRPr sz="1800" kern="1200">
                    <a:solidFill>
                      <a:srgbClr val="FFFFFF"/>
                    </a:solidFill>
                    <a:latin typeface="Arial"/>
                    <a:ea typeface="+mn-ea"/>
                    <a:cs typeface="+mn-cs"/>
                  </a:defRPr>
                </a:lvl4pPr>
                <a:lvl5pPr marL="1828800" algn="l" defTabSz="914400" rtl="0" eaLnBrk="1" latinLnBrk="0" hangingPunct="1">
                  <a:lnSpc>
                    <a:spcPct val="130000"/>
                  </a:lnSpc>
                  <a:defRPr sz="1800" kern="1200">
                    <a:solidFill>
                      <a:srgbClr val="FFFFFF"/>
                    </a:solidFill>
                    <a:latin typeface="Arial"/>
                    <a:ea typeface="+mn-ea"/>
                    <a:cs typeface="+mn-cs"/>
                  </a:defRPr>
                </a:lvl5pPr>
                <a:lvl6pPr marL="2286000" algn="l" defTabSz="914400" rtl="0" eaLnBrk="1" latinLnBrk="0" hangingPunct="1">
                  <a:lnSpc>
                    <a:spcPct val="130000"/>
                  </a:lnSpc>
                  <a:defRPr sz="1800" kern="1200">
                    <a:solidFill>
                      <a:srgbClr val="FFFFFF"/>
                    </a:solidFill>
                    <a:latin typeface="Arial"/>
                    <a:ea typeface="+mn-ea"/>
                    <a:cs typeface="+mn-cs"/>
                  </a:defRPr>
                </a:lvl6pPr>
                <a:lvl7pPr marL="2743200" algn="l" defTabSz="914400" rtl="0" eaLnBrk="1" latinLnBrk="0" hangingPunct="1">
                  <a:lnSpc>
                    <a:spcPct val="130000"/>
                  </a:lnSpc>
                  <a:defRPr sz="1800" kern="1200">
                    <a:solidFill>
                      <a:srgbClr val="FFFFFF"/>
                    </a:solidFill>
                    <a:latin typeface="Arial"/>
                    <a:ea typeface="+mn-ea"/>
                    <a:cs typeface="+mn-cs"/>
                  </a:defRPr>
                </a:lvl7pPr>
                <a:lvl8pPr marL="3200400" algn="l" defTabSz="914400" rtl="0" eaLnBrk="1" latinLnBrk="0" hangingPunct="1">
                  <a:lnSpc>
                    <a:spcPct val="130000"/>
                  </a:lnSpc>
                  <a:defRPr sz="1800" kern="1200">
                    <a:solidFill>
                      <a:srgbClr val="FFFFFF"/>
                    </a:solidFill>
                    <a:latin typeface="Arial"/>
                    <a:ea typeface="+mn-ea"/>
                    <a:cs typeface="+mn-cs"/>
                  </a:defRPr>
                </a:lvl8pPr>
                <a:lvl9pPr marL="3657600" algn="l" defTabSz="914400" rtl="0" eaLnBrk="1" latinLnBrk="0" hangingPunct="1">
                  <a:lnSpc>
                    <a:spcPct val="130000"/>
                  </a:lnSpc>
                  <a:defRPr sz="1800" kern="1200">
                    <a:solidFill>
                      <a:srgbClr val="FFFFFF"/>
                    </a:solidFill>
                    <a:latin typeface="Arial"/>
                    <a:ea typeface="+mn-ea"/>
                    <a:cs typeface="+mn-cs"/>
                  </a:defRPr>
                </a:lvl9pPr>
              </a:lstStyle>
              <a:p>
                <a:pPr algn="ctr"/>
                <a:r>
                  <a:rPr kumimoji="1" lang="zh-CN" altLang="en-US" sz="1800" b="1">
                    <a:solidFill>
                      <a:schemeClr val="bg1"/>
                    </a:solidFill>
                    <a:latin typeface="+mj-ea"/>
                    <a:ea typeface="+mj-ea"/>
                  </a:rPr>
                  <a:t>旅游法律关系客体的法律属性是指其在法律上的性质和地位</a:t>
                </a:r>
                <a:endParaRPr kumimoji="1" lang="en-US" altLang="zh-CN" sz="1800" b="1">
                  <a:solidFill>
                    <a:schemeClr val="bg1"/>
                  </a:solidFill>
                  <a:latin typeface="+mj-ea"/>
                  <a:ea typeface="+mj-ea"/>
                </a:endParaRPr>
              </a:p>
            </p:txBody>
          </p:sp>
          <p:sp>
            <p:nvSpPr>
              <p:cNvPr id="40" name="Tencent" descr="{&quot;isTemplate&quot;:true,&quot;type&quot;:&quot;content&quot;,&quot;canOmit&quot;:true,&quot;range&quot;:0}"/>
              <p:cNvSpPr txBox="1"/>
              <p:nvPr/>
            </p:nvSpPr>
            <p:spPr>
              <a:xfrm>
                <a:off x="1696236" y="4667039"/>
                <a:ext cx="3240000" cy="1705352"/>
              </a:xfrm>
              <a:prstGeom prst="rect">
                <a:avLst/>
              </a:prstGeom>
              <a:noFill/>
            </p:spPr>
            <p:txBody>
              <a:bodyPr wrap="square" rtlCol="0" anchor="t">
                <a:noAutofit/>
              </a:bodyPr>
              <a:lstStyle>
                <a:defPPr>
                  <a:defRPr lang="zh-CN"/>
                </a:defPPr>
                <a:lvl1pPr marL="0" algn="l" defTabSz="914400" rtl="0" eaLnBrk="1" latinLnBrk="0" hangingPunct="1">
                  <a:lnSpc>
                    <a:spcPct val="130000"/>
                  </a:lnSpc>
                  <a:defRPr sz="1800" kern="1200">
                    <a:solidFill>
                      <a:schemeClr val="tx1"/>
                    </a:solidFill>
                    <a:latin typeface="+mn-lt"/>
                    <a:ea typeface="+mn-ea"/>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旅游服务具有合同属性，旅游者和旅游经营者之间通过旅游合同明确权利义务</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旅游资源和旅游设施具有财产属性，受到法律保护，不得侵犯</a:t>
                </a:r>
                <a:endParaRPr/>
              </a:p>
            </p:txBody>
          </p:sp>
        </p:grpSp>
        <p:grpSp>
          <p:nvGrpSpPr>
            <p:cNvPr id="41" name=""/>
            <p:cNvGrpSpPr/>
            <p:nvPr/>
          </p:nvGrpSpPr>
          <p:grpSpPr>
            <a:xfrm>
              <a:off x="6016236" y="3146904"/>
              <a:ext cx="5400000" cy="3225487"/>
              <a:chOff x="6016236" y="3146904"/>
              <a:chExt cx="5400000" cy="3225487"/>
            </a:xfrm>
          </p:grpSpPr>
          <p:sp>
            <p:nvSpPr>
              <p:cNvPr id="42" name="Tencent" descr="{&quot;isTemplate&quot;:true,&quot;type&quot;:&quot;title&quot;,&quot;canOmit&quot;:false,&quot;range&quot;:0}"/>
              <p:cNvSpPr/>
              <p:nvPr/>
            </p:nvSpPr>
            <p:spPr>
              <a:xfrm>
                <a:off x="6016236" y="3146904"/>
                <a:ext cx="5400000" cy="1296000"/>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lnSpc>
                    <a:spcPct val="130000"/>
                  </a:lnSpc>
                  <a:defRPr sz="1800" kern="1200">
                    <a:solidFill>
                      <a:srgbClr val="FFFFFF"/>
                    </a:solidFill>
                    <a:latin typeface="Arial"/>
                    <a:ea typeface="+mn-ea"/>
                    <a:cs typeface="+mn-cs"/>
                  </a:defRPr>
                </a:lvl1pPr>
                <a:lvl2pPr marL="457200" algn="l" defTabSz="914400" rtl="0" eaLnBrk="1" latinLnBrk="0" hangingPunct="1">
                  <a:lnSpc>
                    <a:spcPct val="130000"/>
                  </a:lnSpc>
                  <a:defRPr sz="1800" kern="1200">
                    <a:solidFill>
                      <a:srgbClr val="FFFFFF"/>
                    </a:solidFill>
                    <a:latin typeface="Arial"/>
                    <a:ea typeface="+mn-ea"/>
                    <a:cs typeface="+mn-cs"/>
                  </a:defRPr>
                </a:lvl2pPr>
                <a:lvl3pPr marL="914400" algn="l" defTabSz="914400" rtl="0" eaLnBrk="1" latinLnBrk="0" hangingPunct="1">
                  <a:lnSpc>
                    <a:spcPct val="130000"/>
                  </a:lnSpc>
                  <a:defRPr sz="1800" kern="1200">
                    <a:solidFill>
                      <a:srgbClr val="FFFFFF"/>
                    </a:solidFill>
                    <a:latin typeface="Arial"/>
                    <a:ea typeface="+mn-ea"/>
                    <a:cs typeface="+mn-cs"/>
                  </a:defRPr>
                </a:lvl3pPr>
                <a:lvl4pPr marL="1371600" algn="l" defTabSz="914400" rtl="0" eaLnBrk="1" latinLnBrk="0" hangingPunct="1">
                  <a:lnSpc>
                    <a:spcPct val="130000"/>
                  </a:lnSpc>
                  <a:defRPr sz="1800" kern="1200">
                    <a:solidFill>
                      <a:srgbClr val="FFFFFF"/>
                    </a:solidFill>
                    <a:latin typeface="Arial"/>
                    <a:ea typeface="+mn-ea"/>
                    <a:cs typeface="+mn-cs"/>
                  </a:defRPr>
                </a:lvl4pPr>
                <a:lvl5pPr marL="1828800" algn="l" defTabSz="914400" rtl="0" eaLnBrk="1" latinLnBrk="0" hangingPunct="1">
                  <a:lnSpc>
                    <a:spcPct val="130000"/>
                  </a:lnSpc>
                  <a:defRPr sz="1800" kern="1200">
                    <a:solidFill>
                      <a:srgbClr val="FFFFFF"/>
                    </a:solidFill>
                    <a:latin typeface="Arial"/>
                    <a:ea typeface="+mn-ea"/>
                    <a:cs typeface="+mn-cs"/>
                  </a:defRPr>
                </a:lvl5pPr>
                <a:lvl6pPr marL="2286000" algn="l" defTabSz="914400" rtl="0" eaLnBrk="1" latinLnBrk="0" hangingPunct="1">
                  <a:lnSpc>
                    <a:spcPct val="130000"/>
                  </a:lnSpc>
                  <a:defRPr sz="1800" kern="1200">
                    <a:solidFill>
                      <a:srgbClr val="FFFFFF"/>
                    </a:solidFill>
                    <a:latin typeface="Arial"/>
                    <a:ea typeface="+mn-ea"/>
                    <a:cs typeface="+mn-cs"/>
                  </a:defRPr>
                </a:lvl6pPr>
                <a:lvl7pPr marL="2743200" algn="l" defTabSz="914400" rtl="0" eaLnBrk="1" latinLnBrk="0" hangingPunct="1">
                  <a:lnSpc>
                    <a:spcPct val="130000"/>
                  </a:lnSpc>
                  <a:defRPr sz="1800" kern="1200">
                    <a:solidFill>
                      <a:srgbClr val="FFFFFF"/>
                    </a:solidFill>
                    <a:latin typeface="Arial"/>
                    <a:ea typeface="+mn-ea"/>
                    <a:cs typeface="+mn-cs"/>
                  </a:defRPr>
                </a:lvl7pPr>
                <a:lvl8pPr marL="3200400" algn="l" defTabSz="914400" rtl="0" eaLnBrk="1" latinLnBrk="0" hangingPunct="1">
                  <a:lnSpc>
                    <a:spcPct val="130000"/>
                  </a:lnSpc>
                  <a:defRPr sz="1800" kern="1200">
                    <a:solidFill>
                      <a:srgbClr val="FFFFFF"/>
                    </a:solidFill>
                    <a:latin typeface="Arial"/>
                    <a:ea typeface="+mn-ea"/>
                    <a:cs typeface="+mn-cs"/>
                  </a:defRPr>
                </a:lvl8pPr>
                <a:lvl9pPr marL="3657600" algn="l" defTabSz="914400" rtl="0" eaLnBrk="1" latinLnBrk="0" hangingPunct="1">
                  <a:lnSpc>
                    <a:spcPct val="130000"/>
                  </a:lnSpc>
                  <a:defRPr sz="1800" kern="1200">
                    <a:solidFill>
                      <a:srgbClr val="FFFFFF"/>
                    </a:solidFill>
                    <a:latin typeface="Arial"/>
                    <a:ea typeface="+mn-ea"/>
                    <a:cs typeface="+mn-cs"/>
                  </a:defRPr>
                </a:lvl9pPr>
              </a:lstStyle>
              <a:p>
                <a:pPr algn="ctr"/>
                <a:r>
                  <a:rPr kumimoji="1" lang="zh-CN" altLang="en-US" sz="1800" b="1">
                    <a:solidFill>
                      <a:schemeClr val="bg1"/>
                    </a:solidFill>
                    <a:latin typeface="+mj-ea"/>
                    <a:ea typeface="+mj-ea"/>
                  </a:rPr>
                  <a:t>旅游法律关系客体的法律属性决定了其在旅游法律关系中的地位和作用</a:t>
                </a:r>
                <a:endParaRPr kumimoji="1" lang="en-US" altLang="zh-CN" sz="1800" b="1">
                  <a:solidFill>
                    <a:schemeClr val="bg1"/>
                  </a:solidFill>
                  <a:latin typeface="+mj-ea"/>
                  <a:ea typeface="+mj-ea"/>
                </a:endParaRPr>
              </a:p>
            </p:txBody>
          </p:sp>
          <p:sp>
            <p:nvSpPr>
              <p:cNvPr id="43" name="Tencent" descr="{&quot;isTemplate&quot;:true,&quot;type&quot;:&quot;content&quot;,&quot;canOmit&quot;:true,&quot;range&quot;:0}"/>
              <p:cNvSpPr txBox="1"/>
              <p:nvPr/>
            </p:nvSpPr>
            <p:spPr>
              <a:xfrm>
                <a:off x="7102636" y="4667039"/>
                <a:ext cx="3240000" cy="1705352"/>
              </a:xfrm>
              <a:prstGeom prst="rect">
                <a:avLst/>
              </a:prstGeom>
              <a:noFill/>
            </p:spPr>
            <p:txBody>
              <a:bodyPr wrap="square" rtlCol="0" anchor="t">
                <a:noAutofit/>
              </a:bodyPr>
              <a:lstStyle>
                <a:defPPr>
                  <a:defRPr lang="zh-CN"/>
                </a:defPPr>
                <a:lvl1pPr marL="0" algn="l" defTabSz="914400" rtl="0" eaLnBrk="1" latinLnBrk="0" hangingPunct="1">
                  <a:lnSpc>
                    <a:spcPct val="130000"/>
                  </a:lnSpc>
                  <a:defRPr sz="1800" kern="1200">
                    <a:solidFill>
                      <a:schemeClr val="tx1"/>
                    </a:solidFill>
                    <a:latin typeface="+mn-lt"/>
                    <a:ea typeface="+mn-ea"/>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旅游服务是旅游法律关系的核心，关系到旅游者和旅游经营者的权益</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旅游资源和旅游设施是旅游法律关系的基础，关系到旅游业的发展和保护</a:t>
                </a:r>
                <a:endParaRPr/>
              </a:p>
            </p:txBody>
          </p:sp>
        </p:grpSp>
      </p:grpSp>
      <p:sp>
        <p:nvSpPr>
          <p:cNvPr id="44" name="Tencent" descr="{&quot;isTemplate&quot;:true,&quot;type&quot;:&quot;title&quot;,&quot;canOmit&quot;:false,&quot;range&quot;:0}"/>
          <p:cNvSpPr txBox="1"/>
          <p:nvPr/>
        </p:nvSpPr>
        <p:spPr>
          <a:xfrm>
            <a:off x="660396" y="419688"/>
            <a:ext cx="10915650" cy="520700"/>
          </a:xfrm>
          <a:prstGeom prst="rect">
            <a:avLst/>
          </a:prstGeom>
          <a:noFill/>
        </p:spPr>
        <p:txBody>
          <a:bodyPr wrap="square" lIns="90000" tIns="46800" rIns="90000" bIns="46800" rtlCol="0" anchor="t" anchorCtr="0">
            <a:spAutoFit/>
          </a:bodyPr>
          <a:lstStyle>
            <a:defPPr>
              <a:defRPr lang="zh-CN"/>
            </a:defPPr>
            <a:lvl1pPr marL="0" algn="l" defTabSz="914400" rtl="0" eaLnBrk="1" latinLnBrk="0" hangingPunct="1">
              <a:lnSpc>
                <a:spcPct val="130000"/>
              </a:lnSpc>
              <a:defRPr sz="1800" kern="1200">
                <a:solidFill>
                  <a:schemeClr val="tx1"/>
                </a:solidFill>
                <a:latin typeface="+mn-lt"/>
                <a:ea typeface="+mn-ea"/>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pPr algn="l"/>
            <a:r>
              <a:rPr lang="zh-CN" sz="2800" b="1">
                <a:latin typeface="微软雅黑"/>
                <a:ea typeface="微软雅黑"/>
              </a:rPr>
              <a:t>旅游法律关系客体的法律属性</a:t>
            </a:r>
            <a:endParaRPr lang="en-US" sz="2800" b="1">
              <a:latin typeface="微软雅黑"/>
              <a:ea typeface="微软雅黑"/>
            </a:endParaRP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https://d.book118.com/867125104036006045</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主题​​">
  <a:themeElements>
    <a:clrScheme name="template_ppt_techno_silky_pink">
      <a:dk1>
        <a:srgbClr val="000000"/>
      </a:dk1>
      <a:lt1>
        <a:srgbClr val="FFFFFF"/>
      </a:lt1>
      <a:dk2>
        <a:srgbClr val="14111B"/>
      </a:dk2>
      <a:lt2>
        <a:srgbClr val="FEF1F8"/>
      </a:lt2>
      <a:accent1>
        <a:srgbClr val="D19BB1"/>
      </a:accent1>
      <a:accent2>
        <a:srgbClr val="DEC0D0"/>
      </a:accent2>
      <a:accent3>
        <a:srgbClr val="E1938C"/>
      </a:accent3>
      <a:accent4>
        <a:srgbClr val="605988"/>
      </a:accent4>
      <a:accent5>
        <a:srgbClr val="8088B8"/>
      </a:accent5>
      <a:accent6>
        <a:srgbClr val="D0DBEE"/>
      </a:accent6>
      <a:hlink>
        <a:srgbClr val="175CEB"/>
      </a:hlink>
      <a:folHlink>
        <a:srgbClr val="81868F"/>
      </a:folHlink>
    </a:clrScheme>
    <a:fontScheme name="Arial Black-Arial">
      <a:majorFont>
        <a:latin typeface="Arial Black" panose="020b0a04020102020204"/>
        <a:ea typeface="微软雅黑"/>
        <a:cs typeface="Arial"/>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85</Paragraphs>
  <Slides>14</Slides>
  <Notes>0</Notes>
  <TotalTime>1</TotalTime>
  <HiddenSlides>0</HiddenSlides>
  <MMClips>0</MMClips>
  <ScaleCrop>0</ScaleCrop>
  <HeadingPairs>
    <vt:vector baseType="variant" size="6">
      <vt:variant>
        <vt:lpstr>Fonts used</vt:lpstr>
      </vt:variant>
      <vt:variant>
        <vt:i4>8</vt:i4>
      </vt:variant>
      <vt:variant>
        <vt:lpstr>Theme</vt:lpstr>
      </vt:variant>
      <vt:variant>
        <vt:i4>1</vt:i4>
      </vt:variant>
      <vt:variant>
        <vt:lpstr>Slide Titles</vt:lpstr>
      </vt:variant>
      <vt:variant>
        <vt:i4>14</vt:i4>
      </vt:variant>
    </vt:vector>
  </HeadingPairs>
  <TitlesOfParts>
    <vt:vector baseType="lpstr" size="23">
      <vt:lpstr>Arial</vt:lpstr>
      <vt:lpstr>Calibri</vt:lpstr>
      <vt:lpstr>Arial Black</vt:lpstr>
      <vt:lpstr>微软雅黑</vt:lpstr>
      <vt:lpstr>黑体</vt:lpstr>
      <vt:lpstr>Microsoft YaHei</vt:lpstr>
      <vt:lpstr>Microsoft YaHei Light</vt:lpstr>
      <vt:lpstr>Microsoft Yahei</vt:lpstr>
      <vt:lpstr>Office Theme</vt:lpstr>
      <vt:lpstr>法规旅游法律关系研究</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2024-09-19T22:39:04.268</cp:lastPrinted>
  <dcterms:created xsi:type="dcterms:W3CDTF">2024-09-19T14:39:04Z</dcterms:created>
  <dcterms:modified xsi:type="dcterms:W3CDTF">2024-09-19T14:39:06Z</dcterms:modified>
</cp:coreProperties>
</file>