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8960C-5F48-456A-9AFD-A5F6CEF83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3D8A8-DC0A-4A0E-AE7D-F1C0AB648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F4932-F9A8-4C37-AA91-7FB3B9580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129BE-FF6B-4B67-97DA-D8140CA5B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B0E89A-FB76-439B-B226-0234D095F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1B721E-5E2C-495A-9E06-3DC6F576F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7BD6A7-BCA1-4E8C-89E2-9CDFB4141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D22841-414A-4B21-8DE2-4C38AE512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193D3-E29E-4D97-A1D3-360CC69F7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F188D-16A0-47E8-8806-04414994C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8E99A-6E73-474C-85A7-A68776887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2600116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慢性心力衰竭的护理查房PPT课件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慢性心力衰竭概述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慢性心力衰竭的药物治疗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慢性心力衰竭的非药物治疗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慢性心力衰竭的护理与康复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慢性心力衰竭的预防与控制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慢性心力衰竭概述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95" r="3169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慢性心力衰竭（CHF）是一种持续的心力衰竭状态，通常由各种心脏疾病引起，导致心脏泵血功能降低。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根据病因和临床表现，慢性心力衰竭可分为左心衰竭、右心衰竭和全心衰竭。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15" b="1661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常见病因包括冠状动脉粥样硬化性心脏病、高血压、心肌病、心脏瓣膜病等。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慢性心力衰竭时，心脏的结构和功能发生改变，导致心脏泵血功能降低，不能满足身体代谢的需要。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常见的临床表现包括呼吸困难、乏力、液体潴留（如水肿、腹水等）、运动耐量下降等。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慢性心力衰竭的诊断主要依据患者的病史、体格检查和必要的实验室检查，如心电图、超声心动图等。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938" r="33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慢性心力衰竭的药物治疗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958" r="18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利尿剂是慢性心力衰竭治疗中的基础药物，主要作用是通过排钠来减少体液潴留，减轻心脏负担，改善临床症状和体征。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利尿剂主要分为袢利尿剂、噻嗪类利尿剂、保钾利尿剂等。袢利尿剂主要作用于肾小管髓袢升支，噻嗪类利尿剂主要作用于肾小管远端，保钾利尿剂主要通过抑制醛固酮的作用来减少钾的排泄。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利尿剂的分类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利尿剂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ACE抑制剂的作用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ACE抑制剂通过抑制ACE酶，减少血管紧张素Ⅱ的生成，从而扩张血管，降低血压，减轻心脏负担，改善心脏功能。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ACE抑制剂的适应症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ACE抑制剂主要用于慢性心力衰竭的治疗，尤其适用于伴有高血压、心肌梗死、心绞痛的患者。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ACE抑制剂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β受体拮抗剂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β受体拮抗剂的作用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β受体拮抗剂通过抑制交感神经系统的兴奋性，减慢心率，降低血压，改善心肌重构，从而改善心脏功能。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β受体拮抗剂的适应症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β受体拮抗剂主要用于慢性心力衰竭的治疗，尤其适用于伴有快速型室上性心律失常、心肌梗死后的患者。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洋地黄类药物通过抑制心肌细胞内的Na⁺-K⁺-ATP酶，增加细胞内Ca²⁺浓度，从而增强心肌收缩力，改善心脏功能。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洋地黄类药物的作用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洋地黄类药物主要用于慢性心力衰竭的治疗，尤其适用于伴有快速型室上性心律失常、收缩性心力衰竭的患者。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洋地黄类药物的适应症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洋地黄类药物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慢性心力衰竭的非药物治疗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https://d.book118.com/867126001165006026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2024-09-01T08:08:41.990</cp:lastPrinted>
  <dcterms:created xsi:type="dcterms:W3CDTF">2024-09-01T00:08:42Z</dcterms:created>
  <dcterms:modified xsi:type="dcterms:W3CDTF">2024-09-01T00:08:43Z</dcterms:modified>
</cp:coreProperties>
</file>