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5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EA31B-CC12-40F4-A5A0-3952ED864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525D8-1A92-406A-9F95-130180315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7E6F0-DD62-4DB9-8D61-B56BB70A4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13F12-F683-4602-9591-7DFBC47A9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158E2-2D2E-45AD-A72C-238764E32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0C48EE-3409-4AD8-938A-30D50FC83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50ECBD-FF54-40FD-B06A-5ABE6A274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B1B3A-5417-4CF8-9991-3274CEB00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79D16-D3BD-4DBF-9827-D6C4ACAA1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61970-6B08-4922-91A4-85902E82E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B71F4-6D57-45A9-8DC7-3FDDD7FBB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46" r:id="rId2"/>
    <p:sldLayoutId id="2147487047" r:id="rId3"/>
    <p:sldLayoutId id="2147487048" r:id="rId4"/>
    <p:sldLayoutId id="2147487049" r:id="rId5"/>
    <p:sldLayoutId id="2147487050" r:id="rId6"/>
    <p:sldLayoutId id="2147487051" r:id="rId7"/>
    <p:sldLayoutId id="2147487052" r:id="rId8"/>
    <p:sldLayoutId id="2147487053" r:id="rId9"/>
    <p:sldLayoutId id="2147487054" r:id="rId10"/>
    <p:sldLayoutId id="21474870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2613505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5313"/>
          </a:bodyPr>
          <a:lstStyle/>
          <a:p>
            <a:r>
              <a:rPr lang="zh-CN" altLang="en-US"/>
              <a:t>木纤维板——环保建筑的理想之选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木纤维板的环保特性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木纤维板的市场前景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木纤维板在建筑中的应用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木纤维板的优势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木纤维板的生产工艺和流程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木纤维板的质量标准和检测方法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木纤维板的环保特性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可再生资源</a:t>
            </a:r>
            <a:endParaRPr lang="zh-CN" altLang="en-US"/>
          </a:p>
        </p:txBody>
      </p:sp>
      <p:sp>
        <p:nvSpPr>
          <p:cNvPr id="1049006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8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0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2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4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木纤维板的生产过程对环境影响较小，符合绿色建筑的理念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木纤维板主要由木材加工而成，木材是一种可再生资源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木纤维板可以循环利用，减少废弃物的产生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木纤维板在使用过程中可以持续释放负离子，改善室内空气质量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低能耗生产</a:t>
            </a:r>
            <a:endParaRPr lang="zh-CN" altLang="en-US"/>
          </a:p>
        </p:txBody>
      </p:sp>
      <p:sp>
        <p:nvSpPr>
          <p:cNvPr id="1049060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生产过程中产生的废弃物少，减少了环境污染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木纤维板生产过程能耗低，符合绿色环保理念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生产工艺简单，不需要高温高压，节约能源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木纤维板可回收利用，减少了资源浪费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无污染</a:t>
            </a:r>
            <a:endParaRPr lang="zh-CN" altLang="en-US"/>
          </a:p>
        </p:txBody>
      </p:sp>
      <p:sp>
        <p:nvSpPr>
          <p:cNvPr id="1049114" name="圆角矩形 26"/>
          <p:cNvSpPr/>
          <p:nvPr>
            <p:custDataLst>
              <p:tags r:id="rId2"/>
            </p:custDataLst>
          </p:nvPr>
        </p:nvSpPr>
        <p:spPr>
          <a:xfrm>
            <a:off x="6948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6" name="圆角矩形 28"/>
          <p:cNvSpPr/>
          <p:nvPr>
            <p:custDataLst>
              <p:tags r:id="rId3"/>
            </p:custDataLst>
          </p:nvPr>
        </p:nvSpPr>
        <p:spPr>
          <a:xfrm>
            <a:off x="6973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8" name="文本框 31"/>
          <p:cNvSpPr txBox="1"/>
          <p:nvPr>
            <p:custDataLst>
              <p:tags r:id="rId4"/>
            </p:custDataLst>
          </p:nvPr>
        </p:nvSpPr>
        <p:spPr>
          <a:xfrm>
            <a:off x="8473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木纤维板采用天然木材为原料，无化学添加剂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29"/>
          <p:cNvSpPr/>
          <p:nvPr>
            <p:custDataLst>
              <p:tags r:id="rId5"/>
            </p:custDataLst>
          </p:nvPr>
        </p:nvSpPr>
        <p:spPr>
          <a:xfrm>
            <a:off x="34438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32"/>
          <p:cNvSpPr/>
          <p:nvPr>
            <p:custDataLst>
              <p:tags r:id="rId6"/>
            </p:custDataLst>
          </p:nvPr>
        </p:nvSpPr>
        <p:spPr>
          <a:xfrm>
            <a:off x="34463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4" name="文本框 34"/>
          <p:cNvSpPr txBox="1"/>
          <p:nvPr>
            <p:custDataLst>
              <p:tags r:id="rId7"/>
            </p:custDataLst>
          </p:nvPr>
        </p:nvSpPr>
        <p:spPr>
          <a:xfrm>
            <a:off x="35989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生产过程不产生有害气体和废水，符合环保标准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3"/>
          <p:cNvSpPr/>
          <p:nvPr>
            <p:custDataLst>
              <p:tags r:id="rId8"/>
            </p:custDataLst>
          </p:nvPr>
        </p:nvSpPr>
        <p:spPr>
          <a:xfrm>
            <a:off x="61929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8" name="圆角矩形 4"/>
          <p:cNvSpPr/>
          <p:nvPr>
            <p:custDataLst>
              <p:tags r:id="rId9"/>
            </p:custDataLst>
          </p:nvPr>
        </p:nvSpPr>
        <p:spPr>
          <a:xfrm>
            <a:off x="61954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0" name="文本框 5"/>
          <p:cNvSpPr txBox="1"/>
          <p:nvPr>
            <p:custDataLst>
              <p:tags r:id="rId10"/>
            </p:custDataLst>
          </p:nvPr>
        </p:nvSpPr>
        <p:spPr>
          <a:xfrm>
            <a:off x="63474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木纤维板可回收利用，减少环境污染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8"/>
          <p:cNvSpPr/>
          <p:nvPr>
            <p:custDataLst>
              <p:tags r:id="rId11"/>
            </p:custDataLst>
          </p:nvPr>
        </p:nvSpPr>
        <p:spPr>
          <a:xfrm>
            <a:off x="894207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4" name="圆角矩形 9"/>
          <p:cNvSpPr/>
          <p:nvPr>
            <p:custDataLst>
              <p:tags r:id="rId12"/>
            </p:custDataLst>
          </p:nvPr>
        </p:nvSpPr>
        <p:spPr>
          <a:xfrm>
            <a:off x="89445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6" name="文本框 10"/>
          <p:cNvSpPr txBox="1"/>
          <p:nvPr>
            <p:custDataLst>
              <p:tags r:id="rId13"/>
            </p:custDataLst>
          </p:nvPr>
        </p:nvSpPr>
        <p:spPr>
          <a:xfrm>
            <a:off x="90965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木纤维板具有良好的隔音、隔热性能，降低能耗，保护环境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低碳排放</a:t>
            </a:r>
            <a:endParaRPr lang="zh-CN" altLang="en-US"/>
          </a:p>
        </p:txBody>
      </p:sp>
      <p:sp>
        <p:nvSpPr>
          <p:cNvPr id="10491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木纤维板生产过程低碳排放，符合环保标准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木纤维板可循环利用，降低环境污染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木纤维板具有良好的保温隔热性能，降低能耗，减少碳排放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木纤维板可替代传统建筑材料，减少碳排放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8000"/>
          </a:bodyPr>
          <a:lstStyle/>
          <a:p>
            <a:r>
              <a:rPr lang="zh-CN" altLang="en-US"/>
              <a:t>木纤维板在建筑中的应用</a:t>
            </a:r>
            <a:endParaRPr lang="zh-CN" altLang="en-US"/>
          </a:p>
        </p:txBody>
      </p:sp>
      <p:sp>
        <p:nvSpPr>
          <p:cNvPr id="10492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室内装饰</a:t>
            </a:r>
            <a:endParaRPr lang="zh-CN" altLang="en-US"/>
          </a:p>
        </p:txBody>
      </p:sp>
      <p:sp>
        <p:nvSpPr>
          <p:cNvPr id="1049318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木纤维板在室内装饰中的应用，有助于提高室内空气质量和居住舒适度。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8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木纤维板可以与其他材料相结合，创造出独特的室内装饰效果。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木纤维板可以用于墙面、天花板、地板等部位的装饰。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0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木纤维板作为室内装饰材料，具有环保、耐用、美观等优点。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外墙材料</a:t>
            </a:r>
            <a:endParaRPr lang="zh-CN" altLang="en-US"/>
          </a:p>
        </p:txBody>
      </p:sp>
      <p:sp>
        <p:nvSpPr>
          <p:cNvPr id="1049384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6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8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0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2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木纤维板外墙可以减少室内外热量交换，降低能耗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木纤维板作为外墙材料，具有保温、隔音、防火等优点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木纤维板外墙具有良好的隔音效果，可以提高室内舒适度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8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木纤维板外墙具有防火性能，可以提高建筑安全性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地面材料</a:t>
            </a:r>
            <a:endParaRPr lang="zh-CN" altLang="en-US"/>
          </a:p>
        </p:txBody>
      </p:sp>
      <p:sp>
        <p:nvSpPr>
          <p:cNvPr id="1049438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木纤维板作为地面材料，具有环保、耐用、易清洁等优点。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4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木纤维板可以替代传统的瓷砖、大理石等材料，减少建筑垃圾和污染。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50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木纤维板在地面应用中，可以搭配其他环保材料，如竹子、麻等，打造绿色环保的地面。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56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木纤维板在地面应用中，需要注意防潮、防滑等问题，以保证使用的安全性和舒适性。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家具制造</a:t>
            </a:r>
            <a:endParaRPr lang="zh-CN" altLang="en-US"/>
          </a:p>
        </p:txBody>
      </p:sp>
      <p:sp>
        <p:nvSpPr>
          <p:cNvPr id="1049500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木纤维板家具制造过程中，可以采用模块化、标准化的生产方式，提高生产效率和降低成本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10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木纤维板家具具有防水、防潮、防虫等特性，适合各种环境使用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木纤维板家具制造过程中，可以减少木材的使用，降低对环境的影响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22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木纤维板作为家具原材料，具有环保、耐用、美观等优点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木纤维板的优势</a:t>
            </a:r>
            <a:endParaRPr lang="zh-CN" altLang="en-US"/>
          </a:p>
        </p:txBody>
      </p:sp>
      <p:sp>
        <p:nvSpPr>
          <p:cNvPr id="10495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美观自然</a:t>
            </a:r>
            <a:endParaRPr lang="zh-CN" altLang="en-US"/>
          </a:p>
        </p:txBody>
      </p:sp>
      <p:sp>
        <p:nvSpPr>
          <p:cNvPr id="1049630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木纤维板具有较高的耐磨性和耐久性，可以长时间保持美观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2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木纤维板的颜色和纹理自然，与自然环境相协调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木纤维板具有多种颜色和纹理选择，可以满足不同装修风格的需求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木纤维板易于加工和安装，可以方便地实现各种造型和设计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耐用性强</a:t>
            </a:r>
            <a:endParaRPr lang="zh-CN" altLang="en-US"/>
          </a:p>
        </p:txBody>
      </p:sp>
      <p:sp>
        <p:nvSpPr>
          <p:cNvPr id="1049700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90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木纤维板具有高强度和耐磨性，使用寿命长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06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90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木纤维板具有良好的抗冲击性和抗变形能力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12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90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木纤维板具有良好的防水、防潮和防腐性能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18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90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木纤维板易于维护和清洁，降低了维护成本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6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易于维护</a:t>
            </a:r>
            <a:endParaRPr lang="zh-CN" altLang="en-US"/>
          </a:p>
        </p:txBody>
      </p:sp>
      <p:sp>
        <p:nvSpPr>
          <p:cNvPr id="1049762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木纤维板可回收利用，符合环保理念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72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木纤维板具有抗紫外线、抗老化性能，使用寿命长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木纤维板具有良好的防水性能，不易受潮变形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84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木纤维板表面光滑，不易积灰，易于清洁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https://d.book118.com/867126135051006033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汉仪正圆-75W</vt:lpstr>
      <vt:lpstr>汉仪正圆 55简</vt:lpstr>
      <vt:lpstr>Calibri Light</vt:lpstr>
      <vt:lpstr>宋体</vt:lpstr>
      <vt:lpstr>微软雅黑</vt:lpstr>
      <vt:lpstr>Office Theme</vt:lpstr>
      <vt:lpstr>木纤维板——环保建筑的理想之选</vt:lpstr>
      <vt:lpstr>目录</vt:lpstr>
      <vt:lpstr>木纤维板的环保特性</vt:lpstr>
      <vt:lpstr>可再生资源</vt:lpstr>
      <vt:lpstr>低能耗生产</vt:lpstr>
      <vt:lpstr>无污染</vt:lpstr>
      <vt:lpstr>低碳排放</vt:lpstr>
      <vt:lpstr>木纤维板在建筑中的应用</vt:lpstr>
      <vt:lpstr>室内装饰</vt:lpstr>
      <vt:lpstr>外墙材料</vt:lpstr>
      <vt:lpstr>地面材料</vt:lpstr>
      <vt:lpstr>家具制造</vt:lpstr>
      <vt:lpstr>木纤维板的优势</vt:lpstr>
      <vt:lpstr>美观自然</vt:lpstr>
      <vt:lpstr>耐用性强</vt:lpstr>
      <vt:lpstr>易于维护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2024-09-06T16:11:06.914</cp:lastPrinted>
  <dcterms:created xsi:type="dcterms:W3CDTF">2024-09-06T08:11:06Z</dcterms:created>
  <dcterms:modified xsi:type="dcterms:W3CDTF">2024-09-06T08:11:09Z</dcterms:modified>
</cp:coreProperties>
</file>