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92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255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tags" Target="../tags/tag19.xml" /><Relationship Id="rId3" Type="http://schemas.openxmlformats.org/officeDocument/2006/relationships/tags" Target="../tags/tag20.xml" /><Relationship Id="rId4" Type="http://schemas.openxmlformats.org/officeDocument/2006/relationships/tags" Target="../tags/tag21.xml" /><Relationship Id="rId5" Type="http://schemas.openxmlformats.org/officeDocument/2006/relationships/tags" Target="../tags/tag22.xml" /><Relationship Id="rId6" Type="http://schemas.openxmlformats.org/officeDocument/2006/relationships/tags" Target="../tags/tag23.xml" /><Relationship Id="rId7" Type="http://schemas.openxmlformats.org/officeDocument/2006/relationships/tags" Target="../tags/tag24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25.xml" /><Relationship Id="rId3" Type="http://schemas.openxmlformats.org/officeDocument/2006/relationships/tags" Target="../tags/tag26.xml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tags" Target="../tags/tag50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1.xml" /><Relationship Id="rId2" Type="http://schemas.openxmlformats.org/officeDocument/2006/relationships/tags" Target="../tags/tag52.xml" /><Relationship Id="rId3" Type="http://schemas.openxmlformats.org/officeDocument/2006/relationships/tags" Target="../tags/tag53.xml" /><Relationship Id="rId4" Type="http://schemas.openxmlformats.org/officeDocument/2006/relationships/tags" Target="../tags/tag54.xml" /><Relationship Id="rId5" Type="http://schemas.openxmlformats.org/officeDocument/2006/relationships/tags" Target="../tags/tag55.xml" /><Relationship Id="rId6" Type="http://schemas.openxmlformats.org/officeDocument/2006/relationships/tags" Target="../tags/tag56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7.xml" /><Relationship Id="rId2" Type="http://schemas.openxmlformats.org/officeDocument/2006/relationships/tags" Target="../tags/tag58.xml" /><Relationship Id="rId3" Type="http://schemas.openxmlformats.org/officeDocument/2006/relationships/tags" Target="../tags/tag59.xml" /><Relationship Id="rId4" Type="http://schemas.openxmlformats.org/officeDocument/2006/relationships/tags" Target="../tags/tag60.xml" /><Relationship Id="rId5" Type="http://schemas.openxmlformats.org/officeDocument/2006/relationships/tags" Target="../tags/tag61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8.xml" /><Relationship Id="rId2" Type="http://schemas.openxmlformats.org/officeDocument/2006/relationships/tags" Target="../tags/tag69.xml" /><Relationship Id="rId3" Type="http://schemas.openxmlformats.org/officeDocument/2006/relationships/tags" Target="../tags/tag70.xml" /><Relationship Id="rId4" Type="http://schemas.openxmlformats.org/officeDocument/2006/relationships/tags" Target="../tags/tag71.xml" /><Relationship Id="rId5" Type="http://schemas.openxmlformats.org/officeDocument/2006/relationships/tags" Target="../tags/tag72.xml" /><Relationship Id="rId6" Type="http://schemas.openxmlformats.org/officeDocument/2006/relationships/tags" Target="../tags/tag73.xml" /><Relationship Id="rId7" Type="http://schemas.openxmlformats.org/officeDocument/2006/relationships/tags" Target="../tags/tag74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3.xml" /><Relationship Id="rId11" Type="http://schemas.openxmlformats.org/officeDocument/2006/relationships/tags" Target="../tags/tag84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Relationship Id="rId6" Type="http://schemas.openxmlformats.org/officeDocument/2006/relationships/tags" Target="../tags/tag79.xml" /><Relationship Id="rId7" Type="http://schemas.openxmlformats.org/officeDocument/2006/relationships/tags" Target="../tags/tag80.xml" /><Relationship Id="rId8" Type="http://schemas.openxmlformats.org/officeDocument/2006/relationships/tags" Target="../tags/tag81.xml" /><Relationship Id="rId9" Type="http://schemas.openxmlformats.org/officeDocument/2006/relationships/tags" Target="../tags/tag8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964A7F-3925-413D-B707-84F023DF5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211FE2-F094-4D7E-8E00-03725E2F07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F812DB-426D-41CF-ABF7-14E487FCEE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D6F83E-CAE3-401A-BFA6-C60461F142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7C62236-8CD2-40C2-B881-7581A68DF8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763323B-607F-480E-BC9E-2AEFD7BB11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6DEA1B3-57E0-4AC2-8BA7-E9C4F7925D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8E17E1-D107-4546-94F7-890430BAD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D7A20D2-BF85-4EE5-87E0-044ABBFC9C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BC3EE-19F1-4345-A7A3-CC04C7091A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4371B1-C001-4F32-962F-C8E0073C43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9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33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5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66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68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670" name="署名"/>
          <p:cNvSpPr txBox="1">
            <a:spLocks noGrp="1"/>
          </p:cNvSpPr>
          <p:nvPr>
            <p:ph type="body" idx="3" hasCustomPrompt="1"/>
            <p:custDataLst>
              <p:tags r:id="rId7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2" name="正文"/>
          <p:cNvSpPr txBox="1">
            <a:spLocks noGrp="1"/>
          </p:cNvSpPr>
          <p:nvPr>
            <p:ph type="body" idx="2"/>
            <p:custDataLst>
              <p:tags r:id="rId8"/>
            </p:custDataLst>
          </p:nvPr>
        </p:nvSpPr>
        <p:spPr>
          <a:xfrm>
            <a:off x="1929130" y="3429000"/>
            <a:ext cx="8334375" cy="432995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1929130" y="1586230"/>
            <a:ext cx="8334375" cy="1676400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正文"/>
          <p:cNvSpPr txBox="1">
            <a:spLocks noGrp="1"/>
          </p:cNvSpPr>
          <p:nvPr>
            <p:ph idx="4"/>
            <p:custDataLst>
              <p:tags r:id="rId1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309245" marR="0" lvl="0" indent="-309245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 lang="zh-CN" altLang="en-US">
                <a:sym typeface="+mn-ea"/>
              </a:rPr>
              <a:t>单击此处编辑母版文本样式</a:t>
            </a:r>
            <a:endParaRPr lang="zh-CN" altLang="en-US">
              <a:sym typeface="+mn-ea"/>
            </a:endParaRPr>
          </a:p>
          <a:p>
            <a:pPr lvl="1"/>
            <a:r>
              <a:rPr lang="zh-CN" altLang="en-US">
                <a:sym typeface="+mn-ea"/>
              </a:rPr>
              <a:t>第二级</a:t>
            </a:r>
            <a:endParaRPr lang="zh-CN" altLang="en-US">
              <a:sym typeface="+mn-ea"/>
            </a:endParaRPr>
          </a:p>
          <a:p>
            <a:pPr lvl="2"/>
            <a:r>
              <a:rPr lang="zh-CN" altLang="en-US">
                <a:sym typeface="+mn-ea"/>
              </a:rPr>
              <a:t>第三级</a:t>
            </a:r>
            <a:endParaRPr lang="zh-CN" altLang="en-US">
              <a:sym typeface="+mn-ea"/>
            </a:endParaRPr>
          </a:p>
          <a:p>
            <a:pPr lvl="3"/>
            <a:r>
              <a:rPr lang="zh-CN" altLang="en-US">
                <a:sym typeface="+mn-ea"/>
              </a:rPr>
              <a:t>第四级</a:t>
            </a:r>
            <a:endParaRPr lang="zh-CN" altLang="en-US">
              <a:sym typeface="+mn-ea"/>
            </a:endParaRPr>
          </a:p>
          <a:p>
            <a:pPr lvl="4"/>
            <a:r>
              <a:rPr lang="zh-CN" altLang="en-US">
                <a:sym typeface="+mn-ea"/>
              </a:rPr>
              <a:t>第五级</a:t>
            </a:r>
            <a:endParaRPr lang="zh-CN" altLang="en-US"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37" name="直接连接符 7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9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41" name="直接连接符 46"/>
          <p:cNvCxnSpPr/>
          <p:nvPr>
            <p:custDataLst>
              <p:tags r:id="rId3"/>
            </p:custDataLst>
          </p:nvPr>
        </p:nvCxnSpPr>
        <p:spPr>
          <a:xfrm>
            <a:off x="2482182" y="1122981"/>
            <a:ext cx="9613231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92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854243" y="699376"/>
            <a:ext cx="2656708" cy="8316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0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0" name="燕尾形 56"/>
          <p:cNvSpPr/>
          <p:nvPr>
            <p:custDataLst>
              <p:tags r:id="rId3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2" name="燕尾形 57"/>
          <p:cNvSpPr/>
          <p:nvPr>
            <p:custDataLst>
              <p:tags r:id="rId4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04" name="节编号"/>
          <p:cNvSpPr txBox="1">
            <a:spLocks noGrp="1"/>
          </p:cNvSpPr>
          <p:nvPr>
            <p:ph type="body" idx="2" hasCustomPrompt="1"/>
            <p:custDataLst>
              <p:tags r:id="rId5"/>
            </p:custDataLst>
          </p:nvPr>
        </p:nvSpPr>
        <p:spPr>
          <a:xfrm>
            <a:off x="2500489" y="2426407"/>
            <a:ext cx="7191021" cy="64304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800" b="1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5400000" scaled="1"/>
                </a:gradFill>
                <a:latin typeface="+mn-ea"/>
                <a:ea typeface="+mn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6" name="标题"/>
          <p:cNvSpPr txBox="1">
            <a:spLocks noGrp="1"/>
          </p:cNvSpPr>
          <p:nvPr>
            <p:ph type="title" idx="1" hasCustomPrompt="1"/>
            <p:custDataLst>
              <p:tags r:id="rId6"/>
            </p:custDataLst>
          </p:nvPr>
        </p:nvSpPr>
        <p:spPr>
          <a:xfrm>
            <a:off x="2500489" y="3180306"/>
            <a:ext cx="7191022" cy="7683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0" i="1" u="none" strike="noStrike" kern="1200" cap="none" spc="30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正文"/>
          <p:cNvSpPr txBox="1">
            <a:spLocks noGrp="1"/>
          </p:cNvSpPr>
          <p:nvPr>
            <p:ph idx="5"/>
            <p:custDataLst>
              <p:tags r:id="rId1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6" name="正文"/>
          <p:cNvSpPr txBox="1">
            <a:spLocks noGrp="1"/>
          </p:cNvSpPr>
          <p:nvPr>
            <p:ph idx="4"/>
            <p:custDataLst>
              <p:tags r:id="rId2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8" name="标题"/>
          <p:cNvSpPr txBox="1">
            <a:spLocks noGrp="1"/>
          </p:cNvSpPr>
          <p:nvPr>
            <p:ph type="title" idx="3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3" name="直接连接符 11"/>
          <p:cNvCxnSpPr/>
          <p:nvPr>
            <p:custDataLst>
              <p:tags r:id="rId4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5" name="直接连接符 12"/>
          <p:cNvCxnSpPr/>
          <p:nvPr>
            <p:custDataLst>
              <p:tags r:id="rId5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"/>
          <p:cNvSpPr txBox="1">
            <a:spLocks noGrp="1"/>
          </p:cNvSpPr>
          <p:nvPr>
            <p:ph type="title" idx="7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47" name="直接连接符 14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49" name="直接连接符 13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28" name="正文"/>
          <p:cNvSpPr txBox="1">
            <a:spLocks noGrp="1"/>
          </p:cNvSpPr>
          <p:nvPr>
            <p:ph idx="4"/>
            <p:custDataLst>
              <p:tags r:id="rId4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3"/>
            <p:custDataLst>
              <p:tags r:id="rId5"/>
            </p:custDataLst>
          </p:nvPr>
        </p:nvSpPr>
        <p:spPr>
          <a:xfrm>
            <a:off x="62352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4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"/>
          <p:cNvSpPr txBox="1">
            <a:spLocks noGrp="1"/>
          </p:cNvSpPr>
          <p:nvPr>
            <p:ph type="title" idx="3"/>
            <p:custDataLst>
              <p:tags r:id="rId1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51" name="直接连接符 6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cxnSp>
        <p:nvCxnSpPr>
          <p:cNvPr id="3145755" name="直接连接符 6"/>
          <p:cNvCxnSpPr/>
          <p:nvPr>
            <p:custDataLst>
              <p:tags r:id="rId1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57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正文"/>
          <p:cNvSpPr txBox="1">
            <a:spLocks noGrp="1"/>
          </p:cNvSpPr>
          <p:nvPr>
            <p:ph idx="3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cxnSp>
        <p:nvCxnSpPr>
          <p:cNvPr id="3145759" name="直接连接符 7"/>
          <p:cNvCxnSpPr/>
          <p:nvPr>
            <p:custDataLst>
              <p:tags r:id="rId2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1" name="直接连接符 6"/>
          <p:cNvCxnSpPr/>
          <p:nvPr>
            <p:custDataLst>
              <p:tags r:id="rId3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副标题"/>
          <p:cNvSpPr txBox="1">
            <a:spLocks noGrp="1"/>
          </p:cNvSpPr>
          <p:nvPr>
            <p:ph type="body" idx="4" hasCustomPrompt="1"/>
            <p:custDataLst>
              <p:tags r:id="rId1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+mn-cs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6" name="标题"/>
          <p:cNvSpPr txBox="1">
            <a:spLocks noGrp="1"/>
          </p:cNvSpPr>
          <p:nvPr>
            <p:ph type="title" idx="3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63" name="直接连接符 5"/>
          <p:cNvCxnSpPr/>
          <p:nvPr>
            <p:custDataLst>
              <p:tags r:id="rId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5" name="直接连接符 6"/>
          <p:cNvCxnSpPr/>
          <p:nvPr>
            <p:custDataLst>
              <p:tags r:id="rId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68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145767" name="直接连接符 31"/>
          <p:cNvCxnSpPr/>
          <p:nvPr>
            <p:custDataLst>
              <p:tags r:id="rId3"/>
            </p:custDataLst>
          </p:nvPr>
        </p:nvCxnSpPr>
        <p:spPr>
          <a:xfrm>
            <a:off x="721895" y="5955632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69" name="直接连接符 33"/>
          <p:cNvCxnSpPr/>
          <p:nvPr>
            <p:custDataLst>
              <p:tags r:id="rId4"/>
            </p:custDataLst>
          </p:nvPr>
        </p:nvCxnSpPr>
        <p:spPr>
          <a:xfrm flipH="1">
            <a:off x="6902116" y="5987716"/>
            <a:ext cx="4559968" cy="0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rgbClr val="00B0F0"/>
                </a:gs>
                <a:gs pos="100000">
                  <a:srgbClr val="00B0F0">
                    <a:alpha val="0"/>
                  </a:srgbClr>
                </a:gs>
              </a:gsLst>
              <a:lin ang="108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774" name="燕尾形 56"/>
          <p:cNvSpPr/>
          <p:nvPr>
            <p:custDataLst>
              <p:tags r:id="rId5"/>
            </p:custDataLst>
          </p:nvPr>
        </p:nvSpPr>
        <p:spPr>
          <a:xfrm>
            <a:off x="1123823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6" name="燕尾形 57"/>
          <p:cNvSpPr/>
          <p:nvPr>
            <p:custDataLst>
              <p:tags r:id="rId6"/>
            </p:custDataLst>
          </p:nvPr>
        </p:nvSpPr>
        <p:spPr>
          <a:xfrm>
            <a:off x="11391900" y="505460"/>
            <a:ext cx="185420" cy="184785"/>
          </a:xfrm>
          <a:prstGeom prst="chevron">
            <a:avLst>
              <a:gd name="adj" fmla="val 50000"/>
            </a:avLst>
          </a:prstGeom>
          <a:gradFill>
            <a:gsLst>
              <a:gs pos="0">
                <a:schemeClr val="accent1">
                  <a:alpha val="80000"/>
                </a:schemeClr>
              </a:gs>
              <a:gs pos="100000">
                <a:schemeClr val="accent2">
                  <a:alpha val="5000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MiSans Normal"/>
              <a:ea typeface="MiSans Normal"/>
              <a:cs typeface="MiSans Heavy" panose="00000a00000000000000" charset="-122"/>
            </a:endParaRPr>
          </a:p>
        </p:txBody>
      </p:sp>
      <p:sp>
        <p:nvSpPr>
          <p:cNvPr id="1048778" name="标题"/>
          <p:cNvSpPr txBox="1">
            <a:spLocks noGrp="1"/>
          </p:cNvSpPr>
          <p:nvPr>
            <p:ph type="title" idx="2" hasCustomPrompt="1"/>
            <p:custDataLst>
              <p:tags r:id="rId7"/>
            </p:custDataLst>
          </p:nvPr>
        </p:nvSpPr>
        <p:spPr>
          <a:xfrm>
            <a:off x="2233930" y="1696085"/>
            <a:ext cx="7724140" cy="234315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1" u="none" strike="noStrike" kern="1200" cap="none" spc="0" normalizeH="0" baseline="0" noProof="1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ctr">
              <a:lnSpc>
                <a:spcPct val="10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80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5291323" y="5744812"/>
            <a:ext cx="1609354" cy="42164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 Heavy" panose="00000a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82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4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6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85.xml" /><Relationship Id="rId13" Type="http://schemas.openxmlformats.org/officeDocument/2006/relationships/tags" Target="../tags/tag86.xml" /><Relationship Id="rId14" Type="http://schemas.openxmlformats.org/officeDocument/2006/relationships/tags" Target="../tags/tag87.xml" /><Relationship Id="rId15" Type="http://schemas.openxmlformats.org/officeDocument/2006/relationships/tags" Target="../tags/tag88.xml" /><Relationship Id="rId16" Type="http://schemas.openxmlformats.org/officeDocument/2006/relationships/tags" Target="../tags/tag89.xml" /><Relationship Id="rId17" Type="http://schemas.openxmlformats.org/officeDocument/2006/relationships/tags" Target="../tags/tag90.xml" /><Relationship Id="rId18" Type="http://schemas.openxmlformats.org/officeDocument/2006/relationships/tags" Target="../tags/tag91.xml" /><Relationship Id="rId19" Type="http://schemas.openxmlformats.org/officeDocument/2006/relationships/tags" Target="../tags/tag92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标题"/>
          <p:cNvSpPr txBox="1">
            <a:spLocks noGrp="1"/>
          </p:cNvSpPr>
          <p:nvPr>
            <p:ph type="title" idx="3"/>
            <p:custDataLst>
              <p:tags r:id="rId1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1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cxnSp>
        <p:nvCxnSpPr>
          <p:cNvPr id="3145729" name="直接连接符 6"/>
          <p:cNvCxnSpPr/>
          <p:nvPr>
            <p:custDataLst>
              <p:tags r:id="rId13"/>
            </p:custDataLst>
          </p:nvPr>
        </p:nvCxnSpPr>
        <p:spPr>
          <a:xfrm flipH="1" flipV="1">
            <a:off x="583974" y="0"/>
            <a:ext cx="0" cy="644044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45731" name="直接连接符 8"/>
          <p:cNvCxnSpPr/>
          <p:nvPr>
            <p:custDataLst>
              <p:tags r:id="rId14"/>
            </p:custDataLst>
          </p:nvPr>
        </p:nvCxnSpPr>
        <p:spPr>
          <a:xfrm flipH="1" flipV="1">
            <a:off x="405554" y="0"/>
            <a:ext cx="0" cy="805603"/>
          </a:xfrm>
          <a:prstGeom prst="line">
            <a:avLst/>
          </a:prstGeom>
          <a:noFill/>
          <a:ln w="184150">
            <a:gradFill flip="none" rotWithShape="1">
              <a:gsLst>
                <a:gs pos="0">
                  <a:schemeClr val="accent2"/>
                </a:gs>
                <a:gs pos="100000">
                  <a:schemeClr val="accent2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656" name="日期占位符 9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10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1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608400" y="1475117"/>
            <a:ext cx="10969200" cy="470184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L="309245" marR="0" lvl="0" indent="-309245" fontAlgn="auto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Wingdings" panose="05000000000000000000" charset="0"/>
              <a:buChar char="n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rgbClr val="DCD6CA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83911" r:id="rId2"/>
    <p:sldLayoutId id="2147483912" r:id="rId3"/>
    <p:sldLayoutId id="2147483913" r:id="rId4"/>
    <p:sldLayoutId id="2147483914" r:id="rId5"/>
    <p:sldLayoutId id="2147483915" r:id="rId6"/>
    <p:sldLayoutId id="2147483916" r:id="rId7"/>
    <p:sldLayoutId id="2147483917" r:id="rId8"/>
    <p:sldLayoutId id="2147483918" r:id="rId9"/>
    <p:sldLayoutId id="2147483919" r:id="rId10"/>
    <p:sldLayoutId id="2147483920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MiSans Heavy"/>
          <a:ea typeface="MiSans Heavy"/>
          <a:cs typeface="MiSans Heavy" panose="00000a00000000000000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 Heavy" panose="00000a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05.xml" /><Relationship Id="rId11" Type="http://schemas.openxmlformats.org/officeDocument/2006/relationships/tags" Target="../tags/tag106.xml" /><Relationship Id="rId12" Type="http://schemas.openxmlformats.org/officeDocument/2006/relationships/tags" Target="../tags/tag107.xml" /><Relationship Id="rId13" Type="http://schemas.openxmlformats.org/officeDocument/2006/relationships/tags" Target="../tags/tag108.xml" /><Relationship Id="rId14" Type="http://schemas.openxmlformats.org/officeDocument/2006/relationships/tags" Target="../tags/tag109.xml" /><Relationship Id="rId15" Type="http://schemas.openxmlformats.org/officeDocument/2006/relationships/tags" Target="../tags/tag110.xml" /><Relationship Id="rId16" Type="http://schemas.openxmlformats.org/officeDocument/2006/relationships/tags" Target="../tags/tag111.xml" /><Relationship Id="rId17" Type="http://schemas.openxmlformats.org/officeDocument/2006/relationships/tags" Target="../tags/tag112.xml" /><Relationship Id="rId18" Type="http://schemas.openxmlformats.org/officeDocument/2006/relationships/tags" Target="../tags/tag113.xml" /><Relationship Id="rId19" Type="http://schemas.openxmlformats.org/officeDocument/2006/relationships/tags" Target="../tags/tag114.xml" /><Relationship Id="rId2" Type="http://schemas.openxmlformats.org/officeDocument/2006/relationships/tags" Target="../tags/tag97.xml" /><Relationship Id="rId20" Type="http://schemas.openxmlformats.org/officeDocument/2006/relationships/tags" Target="../tags/tag115.xml" /><Relationship Id="rId21" Type="http://schemas.openxmlformats.org/officeDocument/2006/relationships/tags" Target="../tags/tag116.xml" /><Relationship Id="rId3" Type="http://schemas.openxmlformats.org/officeDocument/2006/relationships/tags" Target="../tags/tag98.xml" /><Relationship Id="rId4" Type="http://schemas.openxmlformats.org/officeDocument/2006/relationships/tags" Target="../tags/tag99.xml" /><Relationship Id="rId5" Type="http://schemas.openxmlformats.org/officeDocument/2006/relationships/tags" Target="../tags/tag100.xml" /><Relationship Id="rId6" Type="http://schemas.openxmlformats.org/officeDocument/2006/relationships/tags" Target="../tags/tag101.xml" /><Relationship Id="rId7" Type="http://schemas.openxmlformats.org/officeDocument/2006/relationships/tags" Target="../tags/tag102.xml" /><Relationship Id="rId8" Type="http://schemas.openxmlformats.org/officeDocument/2006/relationships/tags" Target="../tags/tag103.xml" /><Relationship Id="rId9" Type="http://schemas.openxmlformats.org/officeDocument/2006/relationships/tags" Target="../tags/tag10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7.xml" /><Relationship Id="rId3" Type="http://schemas.openxmlformats.org/officeDocument/2006/relationships/tags" Target="../tags/tag118.xml" /><Relationship Id="rId4" Type="http://schemas.openxmlformats.org/officeDocument/2006/relationships/tags" Target="../tags/tag119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0.xml" /><Relationship Id="rId3" Type="http://schemas.openxmlformats.org/officeDocument/2006/relationships/tags" Target="../tags/tag121.xml" /><Relationship Id="rId4" Type="http://schemas.openxmlformats.org/officeDocument/2006/relationships/tags" Target="../tags/tag1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1.xml" /><Relationship Id="rId11" Type="http://schemas.openxmlformats.org/officeDocument/2006/relationships/tags" Target="../tags/tag132.xml" /><Relationship Id="rId12" Type="http://schemas.openxmlformats.org/officeDocument/2006/relationships/tags" Target="../tags/tag133.xml" /><Relationship Id="rId13" Type="http://schemas.openxmlformats.org/officeDocument/2006/relationships/tags" Target="../tags/tag134.xml" /><Relationship Id="rId2" Type="http://schemas.openxmlformats.org/officeDocument/2006/relationships/tags" Target="../tags/tag123.xml" /><Relationship Id="rId3" Type="http://schemas.openxmlformats.org/officeDocument/2006/relationships/tags" Target="../tags/tag124.xml" /><Relationship Id="rId4" Type="http://schemas.openxmlformats.org/officeDocument/2006/relationships/tags" Target="../tags/tag125.xml" /><Relationship Id="rId5" Type="http://schemas.openxmlformats.org/officeDocument/2006/relationships/tags" Target="../tags/tag126.xml" /><Relationship Id="rId6" Type="http://schemas.openxmlformats.org/officeDocument/2006/relationships/tags" Target="../tags/tag127.xml" /><Relationship Id="rId7" Type="http://schemas.openxmlformats.org/officeDocument/2006/relationships/tags" Target="../tags/tag128.xml" /><Relationship Id="rId8" Type="http://schemas.openxmlformats.org/officeDocument/2006/relationships/tags" Target="../tags/tag129.xml" /><Relationship Id="rId9" Type="http://schemas.openxmlformats.org/officeDocument/2006/relationships/tags" Target="../tags/tag13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5.xml" /><Relationship Id="rId3" Type="http://schemas.openxmlformats.org/officeDocument/2006/relationships/tags" Target="../tags/tag136.xml" /><Relationship Id="rId4" Type="http://schemas.openxmlformats.org/officeDocument/2006/relationships/tags" Target="../tags/tag137.xml" /><Relationship Id="rId5" Type="http://schemas.openxmlformats.org/officeDocument/2006/relationships/tags" Target="../tags/tag138.xml" /><Relationship Id="rId6" Type="http://schemas.openxmlformats.org/officeDocument/2006/relationships/tags" Target="../tags/tag139.xml" /><Relationship Id="rId7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9.xml" /><Relationship Id="rId11" Type="http://schemas.openxmlformats.org/officeDocument/2006/relationships/tags" Target="../tags/tag150.xml" /><Relationship Id="rId12" Type="http://schemas.openxmlformats.org/officeDocument/2006/relationships/tags" Target="../tags/tag151.xml" /><Relationship Id="rId13" Type="http://schemas.openxmlformats.org/officeDocument/2006/relationships/tags" Target="../tags/tag152.xml" /><Relationship Id="rId2" Type="http://schemas.openxmlformats.org/officeDocument/2006/relationships/tags" Target="../tags/tag141.xml" /><Relationship Id="rId3" Type="http://schemas.openxmlformats.org/officeDocument/2006/relationships/tags" Target="../tags/tag142.xml" /><Relationship Id="rId4" Type="http://schemas.openxmlformats.org/officeDocument/2006/relationships/tags" Target="../tags/tag143.xml" /><Relationship Id="rId5" Type="http://schemas.openxmlformats.org/officeDocument/2006/relationships/tags" Target="../tags/tag144.xml" /><Relationship Id="rId6" Type="http://schemas.openxmlformats.org/officeDocument/2006/relationships/tags" Target="../tags/tag145.xml" /><Relationship Id="rId7" Type="http://schemas.openxmlformats.org/officeDocument/2006/relationships/tags" Target="../tags/tag146.xml" /><Relationship Id="rId8" Type="http://schemas.openxmlformats.org/officeDocument/2006/relationships/tags" Target="../tags/tag147.xml" /><Relationship Id="rId9" Type="http://schemas.openxmlformats.org/officeDocument/2006/relationships/tags" Target="../tags/tag14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2" Type="http://schemas.openxmlformats.org/officeDocument/2006/relationships/tags" Target="../tags/tag153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7.xml" /><Relationship Id="rId11" Type="http://schemas.openxmlformats.org/officeDocument/2006/relationships/tags" Target="../tags/tag178.xml" /><Relationship Id="rId12" Type="http://schemas.openxmlformats.org/officeDocument/2006/relationships/tags" Target="../tags/tag179.xml" /><Relationship Id="rId13" Type="http://schemas.openxmlformats.org/officeDocument/2006/relationships/tags" Target="../tags/tag180.xml" /><Relationship Id="rId2" Type="http://schemas.openxmlformats.org/officeDocument/2006/relationships/tags" Target="../tags/tag169.xml" /><Relationship Id="rId3" Type="http://schemas.openxmlformats.org/officeDocument/2006/relationships/tags" Target="../tags/tag170.xml" /><Relationship Id="rId4" Type="http://schemas.openxmlformats.org/officeDocument/2006/relationships/tags" Target="../tags/tag171.xml" /><Relationship Id="rId5" Type="http://schemas.openxmlformats.org/officeDocument/2006/relationships/tags" Target="../tags/tag172.xml" /><Relationship Id="rId6" Type="http://schemas.openxmlformats.org/officeDocument/2006/relationships/tags" Target="../tags/tag173.xml" /><Relationship Id="rId7" Type="http://schemas.openxmlformats.org/officeDocument/2006/relationships/tags" Target="../tags/tag174.xml" /><Relationship Id="rId8" Type="http://schemas.openxmlformats.org/officeDocument/2006/relationships/tags" Target="../tags/tag175.xml" /><Relationship Id="rId9" Type="http://schemas.openxmlformats.org/officeDocument/2006/relationships/tags" Target="../tags/tag176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9.xml" /><Relationship Id="rId3" Type="http://schemas.openxmlformats.org/officeDocument/2006/relationships/tags" Target="../tags/tag190.xml" /><Relationship Id="rId4" Type="http://schemas.openxmlformats.org/officeDocument/2006/relationships/tags" Target="../tags/tag19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0.xml" /><Relationship Id="rId11" Type="http://schemas.openxmlformats.org/officeDocument/2006/relationships/tags" Target="../tags/tag201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2" Type="http://schemas.openxmlformats.org/officeDocument/2006/relationships/tags" Target="../tags/tag192.xml" /><Relationship Id="rId3" Type="http://schemas.openxmlformats.org/officeDocument/2006/relationships/tags" Target="../tags/tag193.xml" /><Relationship Id="rId4" Type="http://schemas.openxmlformats.org/officeDocument/2006/relationships/tags" Target="../tags/tag194.xml" /><Relationship Id="rId5" Type="http://schemas.openxmlformats.org/officeDocument/2006/relationships/tags" Target="../tags/tag195.xml" /><Relationship Id="rId6" Type="http://schemas.openxmlformats.org/officeDocument/2006/relationships/tags" Target="../tags/tag196.xml" /><Relationship Id="rId7" Type="http://schemas.openxmlformats.org/officeDocument/2006/relationships/tags" Target="../tags/tag197.xml" /><Relationship Id="rId8" Type="http://schemas.openxmlformats.org/officeDocument/2006/relationships/tags" Target="../tags/tag198.xml" /><Relationship Id="rId9" Type="http://schemas.openxmlformats.org/officeDocument/2006/relationships/tags" Target="../tags/tag199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14" Type="http://schemas.openxmlformats.org/officeDocument/2006/relationships/tags" Target="../tags/tag230.xml" /><Relationship Id="rId15" Type="http://schemas.openxmlformats.org/officeDocument/2006/relationships/tags" Target="../tags/tag231.xml" /><Relationship Id="rId16" Type="http://schemas.openxmlformats.org/officeDocument/2006/relationships/tags" Target="../tags/tag232.xml" /><Relationship Id="rId17" Type="http://schemas.openxmlformats.org/officeDocument/2006/relationships/tags" Target="../tags/tag233.xml" /><Relationship Id="rId18" Type="http://schemas.openxmlformats.org/officeDocument/2006/relationships/tags" Target="../tags/tag234.xml" /><Relationship Id="rId19" Type="http://schemas.openxmlformats.org/officeDocument/2006/relationships/tags" Target="../tags/tag235.xml" /><Relationship Id="rId2" Type="http://schemas.openxmlformats.org/officeDocument/2006/relationships/tags" Target="../tags/tag218.xml" /><Relationship Id="rId20" Type="http://schemas.openxmlformats.org/officeDocument/2006/relationships/tags" Target="../tags/tag236.xml" /><Relationship Id="rId21" Type="http://schemas.openxmlformats.org/officeDocument/2006/relationships/tags" Target="../tags/tag237.xml" /><Relationship Id="rId22" Type="http://schemas.openxmlformats.org/officeDocument/2006/relationships/tags" Target="../tags/tag238.xml" /><Relationship Id="rId23" Type="http://schemas.openxmlformats.org/officeDocument/2006/relationships/tags" Target="../tags/tag239.xml" /><Relationship Id="rId24" Type="http://schemas.openxmlformats.org/officeDocument/2006/relationships/tags" Target="../tags/tag240.xml" /><Relationship Id="rId25" Type="http://schemas.openxmlformats.org/officeDocument/2006/relationships/tags" Target="../tags/tag241.xml" /><Relationship Id="rId26" Type="http://schemas.openxmlformats.org/officeDocument/2006/relationships/tags" Target="../tags/tag242.xml" /><Relationship Id="rId27" Type="http://schemas.openxmlformats.org/officeDocument/2006/relationships/tags" Target="../tags/tag243.xml" /><Relationship Id="rId28" Type="http://schemas.openxmlformats.org/officeDocument/2006/relationships/tags" Target="../tags/tag244.xml" /><Relationship Id="rId29" Type="http://schemas.openxmlformats.org/officeDocument/2006/relationships/tags" Target="../tags/tag245.xml" /><Relationship Id="rId3" Type="http://schemas.openxmlformats.org/officeDocument/2006/relationships/tags" Target="../tags/tag219.xml" /><Relationship Id="rId30" Type="http://schemas.openxmlformats.org/officeDocument/2006/relationships/tags" Target="../tags/tag246.xml" /><Relationship Id="rId31" Type="http://schemas.openxmlformats.org/officeDocument/2006/relationships/tags" Target="../tags/tag247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48.xml" /><Relationship Id="rId3" Type="http://schemas.openxmlformats.org/officeDocument/2006/relationships/tags" Target="../tags/tag249.xml" /><Relationship Id="rId4" Type="http://schemas.openxmlformats.org/officeDocument/2006/relationships/tags" Target="../tags/tag250.xml" /><Relationship Id="rId5" Type="http://schemas.openxmlformats.org/officeDocument/2006/relationships/tags" Target="../tags/tag25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2.xml" /><Relationship Id="rId3" Type="http://schemas.openxmlformats.org/officeDocument/2006/relationships/tags" Target="../tags/tag253.xml" /><Relationship Id="rId4" Type="http://schemas.openxmlformats.org/officeDocument/2006/relationships/tags" Target="../tags/tag254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7130141020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1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汇报人：PPT</a:t>
            </a:r>
            <a:endParaRPr lang="zh-CN" altLang="en-US"/>
          </a:p>
        </p:txBody>
      </p:sp>
      <p:sp>
        <p:nvSpPr>
          <p:cNvPr id="1048650" name="文本占位符 2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PPT,a click to unlimited possibilities</a:t>
            </a:r>
            <a:endParaRPr lang="zh-CN" altLang="en-US"/>
          </a:p>
        </p:txBody>
      </p:sp>
      <p:sp>
        <p:nvSpPr>
          <p:cNvPr id="1048652" name="标题 4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酸奶生产工艺概述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 3"/>
          <p:cNvSpPr>
            <a:spLocks noGrp="1"/>
          </p:cNvSpPr>
          <p:nvPr>
            <p:ph type="title" idx="1"/>
            <p:custDataLst>
              <p:tags r:id="rId2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序号"/>
          <p:cNvSpPr txBox="1"/>
          <p:nvPr>
            <p:custDataLst>
              <p:tags r:id="rId3"/>
            </p:custDataLst>
          </p:nvPr>
        </p:nvSpPr>
        <p:spPr>
          <a:xfrm>
            <a:off x="580914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01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08" name="标题"/>
          <p:cNvSpPr txBox="1"/>
          <p:nvPr>
            <p:custDataLst>
              <p:tags r:id="rId4"/>
            </p:custDataLst>
          </p:nvPr>
        </p:nvSpPr>
        <p:spPr>
          <a:xfrm>
            <a:off x="1102174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添加</a:t>
            </a:r>
            <a:endParaRPr lang="zh-CN" altLang="en-US"/>
          </a:p>
          <a:p>
            <a:r>
              <a:rPr lang="zh-CN" altLang="en-US"/>
              <a:t>目录标题</a:t>
            </a:r>
            <a:endParaRPr lang="zh-CN" altLang="en-US"/>
          </a:p>
        </p:txBody>
      </p:sp>
      <p:cxnSp>
        <p:nvCxnSpPr>
          <p:cNvPr id="3145775" name="直接连接符 24"/>
          <p:cNvCxnSpPr/>
          <p:nvPr>
            <p:custDataLst>
              <p:tags r:id="rId5"/>
            </p:custDataLst>
          </p:nvPr>
        </p:nvCxnSpPr>
        <p:spPr>
          <a:xfrm flipH="1">
            <a:off x="922363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0" name="序号"/>
          <p:cNvSpPr txBox="1"/>
          <p:nvPr>
            <p:custDataLst>
              <p:tags r:id="rId6"/>
            </p:custDataLst>
          </p:nvPr>
        </p:nvSpPr>
        <p:spPr>
          <a:xfrm>
            <a:off x="2388552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02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2" name="标题"/>
          <p:cNvSpPr txBox="1"/>
          <p:nvPr>
            <p:custDataLst>
              <p:tags r:id="rId7"/>
            </p:custDataLst>
          </p:nvPr>
        </p:nvSpPr>
        <p:spPr>
          <a:xfrm>
            <a:off x="2909606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酸奶生产流程</a:t>
            </a:r>
            <a:endParaRPr lang="zh-CN" altLang="en-US"/>
          </a:p>
        </p:txBody>
      </p:sp>
      <p:cxnSp>
        <p:nvCxnSpPr>
          <p:cNvPr id="3145777" name="直接连接符 50"/>
          <p:cNvCxnSpPr/>
          <p:nvPr>
            <p:custDataLst>
              <p:tags r:id="rId8"/>
            </p:custDataLst>
          </p:nvPr>
        </p:nvCxnSpPr>
        <p:spPr>
          <a:xfrm flipH="1">
            <a:off x="2730001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4" name="序号"/>
          <p:cNvSpPr txBox="1"/>
          <p:nvPr>
            <p:custDataLst>
              <p:tags r:id="rId9"/>
            </p:custDataLst>
          </p:nvPr>
        </p:nvSpPr>
        <p:spPr>
          <a:xfrm>
            <a:off x="4196190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03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16" name="标题"/>
          <p:cNvSpPr txBox="1"/>
          <p:nvPr>
            <p:custDataLst>
              <p:tags r:id="rId10"/>
            </p:custDataLst>
          </p:nvPr>
        </p:nvSpPr>
        <p:spPr>
          <a:xfrm>
            <a:off x="4717627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酸奶发酵剂</a:t>
            </a:r>
            <a:endParaRPr lang="zh-CN" altLang="en-US"/>
          </a:p>
        </p:txBody>
      </p:sp>
      <p:cxnSp>
        <p:nvCxnSpPr>
          <p:cNvPr id="3145779" name="直接连接符 55"/>
          <p:cNvCxnSpPr/>
          <p:nvPr>
            <p:custDataLst>
              <p:tags r:id="rId11"/>
            </p:custDataLst>
          </p:nvPr>
        </p:nvCxnSpPr>
        <p:spPr>
          <a:xfrm flipH="1">
            <a:off x="4537639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18" name="序号"/>
          <p:cNvSpPr txBox="1"/>
          <p:nvPr>
            <p:custDataLst>
              <p:tags r:id="rId12"/>
            </p:custDataLst>
          </p:nvPr>
        </p:nvSpPr>
        <p:spPr>
          <a:xfrm>
            <a:off x="6003828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04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0" name="标题"/>
          <p:cNvSpPr txBox="1"/>
          <p:nvPr>
            <p:custDataLst>
              <p:tags r:id="rId13"/>
            </p:custDataLst>
          </p:nvPr>
        </p:nvSpPr>
        <p:spPr>
          <a:xfrm>
            <a:off x="6525059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酸奶生产设备</a:t>
            </a:r>
            <a:endParaRPr lang="zh-CN" altLang="en-US"/>
          </a:p>
        </p:txBody>
      </p:sp>
      <p:cxnSp>
        <p:nvCxnSpPr>
          <p:cNvPr id="3145781" name="直接连接符 60"/>
          <p:cNvCxnSpPr/>
          <p:nvPr>
            <p:custDataLst>
              <p:tags r:id="rId14"/>
            </p:custDataLst>
          </p:nvPr>
        </p:nvCxnSpPr>
        <p:spPr>
          <a:xfrm flipH="1">
            <a:off x="6345277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2" name="序号"/>
          <p:cNvSpPr txBox="1"/>
          <p:nvPr>
            <p:custDataLst>
              <p:tags r:id="rId15"/>
            </p:custDataLst>
          </p:nvPr>
        </p:nvSpPr>
        <p:spPr>
          <a:xfrm>
            <a:off x="7811466" y="2278904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05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4" name="标题"/>
          <p:cNvSpPr txBox="1"/>
          <p:nvPr>
            <p:custDataLst>
              <p:tags r:id="rId16"/>
            </p:custDataLst>
          </p:nvPr>
        </p:nvSpPr>
        <p:spPr>
          <a:xfrm>
            <a:off x="8332491" y="3324286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酸奶质量控制</a:t>
            </a:r>
            <a:endParaRPr lang="zh-CN" altLang="en-US"/>
          </a:p>
        </p:txBody>
      </p:sp>
      <p:cxnSp>
        <p:nvCxnSpPr>
          <p:cNvPr id="3145783" name="直接连接符 65"/>
          <p:cNvCxnSpPr/>
          <p:nvPr>
            <p:custDataLst>
              <p:tags r:id="rId17"/>
            </p:custDataLst>
          </p:nvPr>
        </p:nvCxnSpPr>
        <p:spPr>
          <a:xfrm flipH="1">
            <a:off x="8152915" y="2946670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9619105" y="2278117"/>
            <a:ext cx="667765" cy="667765"/>
          </a:xfrm>
          <a:prstGeom prst="ellipse">
            <a:avLst/>
          </a:prstGeom>
          <a:noFill/>
          <a:ln>
            <a:solidFill>
              <a:schemeClr val="accent1"/>
            </a:solidFill>
          </a:ln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000">
                <a:solidFill>
                  <a:schemeClr val="accent1"/>
                </a:solidFill>
                <a:latin typeface="+mj-lt"/>
                <a:ea typeface="MiSans Heavy"/>
              </a:rPr>
              <a:t>06</a:t>
            </a:r>
            <a:endParaRPr lang="en-US" sz="2000">
              <a:solidFill>
                <a:schemeClr val="accent1"/>
              </a:solidFill>
              <a:latin typeface="+mj-lt"/>
              <a:ea typeface="MiSans Heavy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10140512" y="3323697"/>
            <a:ext cx="1510022" cy="1593416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2400" i="1" kern="1200" spc="300">
                <a:gradFill>
                  <a:gsLst>
                    <a:gs pos="0">
                      <a:schemeClr val="accent1">
                        <a:lumMod val="20000"/>
                        <a:lumOff val="80000"/>
                      </a:schemeClr>
                    </a:gs>
                    <a:gs pos="100000">
                      <a:schemeClr val="accent1"/>
                    </a:gs>
                  </a:gsLst>
                  <a:lin ang="0" scaled="1"/>
                </a:gradFill>
                <a:latin typeface="+mj-ea"/>
                <a:ea typeface="+mj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/>
              <a:t>酸奶生产成本分析</a:t>
            </a:r>
            <a:endParaRPr lang="zh-CN" altLang="en-US"/>
          </a:p>
        </p:txBody>
      </p:sp>
      <p:cxnSp>
        <p:nvCxnSpPr>
          <p:cNvPr id="3145785" name="直接连接符 70"/>
          <p:cNvCxnSpPr/>
          <p:nvPr>
            <p:custDataLst>
              <p:tags r:id="rId20"/>
            </p:custDataLst>
          </p:nvPr>
        </p:nvCxnSpPr>
        <p:spPr>
          <a:xfrm flipH="1">
            <a:off x="9960554" y="2945882"/>
            <a:ext cx="0" cy="2588821"/>
          </a:xfrm>
          <a:prstGeom prst="line">
            <a:avLst/>
          </a:prstGeom>
          <a:noFill/>
          <a:ln w="22225">
            <a:gradFill flip="none" rotWithShape="1"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5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4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酸奶生产流程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原料选择与处理</a:t>
            </a:r>
            <a:endParaRPr lang="zh-CN" altLang="en-US"/>
          </a:p>
        </p:txBody>
      </p:sp>
      <p:sp>
        <p:nvSpPr>
          <p:cNvPr id="1048976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78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0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原料选择：选择新鲜、优质的牛奶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2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4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原料处理：对牛奶进行杀菌、均质、冷却等处理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8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0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2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原料储存：将处理后的牛奶储存在适宜的温度和湿度环境中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原料调配：将牛奶与发酵剂、糖等原料进行调配，形成酸奶的基料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配料与预处理</a:t>
            </a:r>
            <a:endParaRPr lang="zh-CN" altLang="en-US"/>
          </a:p>
        </p:txBody>
      </p:sp>
      <p:sp>
        <p:nvSpPr>
          <p:cNvPr id="1049034" name="正文"/>
          <p:cNvSpPr txBox="1"/>
          <p:nvPr>
            <p:custDataLst>
              <p:tags r:id="rId2"/>
            </p:custDataLst>
          </p:nvPr>
        </p:nvSpPr>
        <p:spPr>
          <a:xfrm>
            <a:off x="3342630" y="1490400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原料选择：选用新鲜、优质的牛奶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6" name="正文"/>
          <p:cNvSpPr txBox="1"/>
          <p:nvPr>
            <p:custDataLst>
              <p:tags r:id="rId3"/>
            </p:custDataLst>
          </p:nvPr>
        </p:nvSpPr>
        <p:spPr>
          <a:xfrm>
            <a:off x="3342630" y="2296801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杀菌处理：对牛奶进行高温杀菌，杀死有害微生物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正文"/>
          <p:cNvSpPr txBox="1"/>
          <p:nvPr>
            <p:custDataLst>
              <p:tags r:id="rId4"/>
            </p:custDataLst>
          </p:nvPr>
        </p:nvSpPr>
        <p:spPr>
          <a:xfrm>
            <a:off x="3342630" y="3103202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冷却降温：将杀菌后的牛奶迅速冷却至适宜的温度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正文"/>
          <p:cNvSpPr txBox="1"/>
          <p:nvPr>
            <p:custDataLst>
              <p:tags r:id="rId5"/>
            </p:custDataLst>
          </p:nvPr>
        </p:nvSpPr>
        <p:spPr>
          <a:xfrm>
            <a:off x="3342630" y="3909603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配料添加：加入乳酸菌、糖、稳定剂等配料，搅拌均匀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正文"/>
          <p:cNvSpPr txBox="1"/>
          <p:nvPr>
            <p:custDataLst>
              <p:tags r:id="rId6"/>
            </p:custDataLst>
          </p:nvPr>
        </p:nvSpPr>
        <p:spPr>
          <a:xfrm>
            <a:off x="3342630" y="4716004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均质处理：将混合后的原料进行均质处理，使原料均匀分布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4" name="正文"/>
          <p:cNvSpPr txBox="1"/>
          <p:nvPr>
            <p:custDataLst>
              <p:tags r:id="rId7"/>
            </p:custDataLst>
          </p:nvPr>
        </p:nvSpPr>
        <p:spPr>
          <a:xfrm>
            <a:off x="3342630" y="5522405"/>
            <a:ext cx="5500739" cy="72719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灌装封口：将均质后的原料灌装到容器中，进行封口处理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8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均质与脱气</a:t>
            </a:r>
            <a:endParaRPr lang="zh-CN" altLang="en-US"/>
          </a:p>
        </p:txBody>
      </p:sp>
      <p:sp>
        <p:nvSpPr>
          <p:cNvPr id="1049080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2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4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均质：将原料乳中的脂肪球打碎，使脂肪均匀分布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86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88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0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脱气：去除原料乳中的空气，防止乳制品氧化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2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4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96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均质与脱气的目的：提高乳制品的稳定性和口感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98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0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02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均质与脱气的设备：均质机、脱气机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杀菌与冷却</a:t>
            </a:r>
            <a:endParaRPr lang="zh-CN" altLang="en-US"/>
          </a:p>
        </p:txBody>
      </p:sp>
      <p:sp>
        <p:nvSpPr>
          <p:cNvPr id="1049138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0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2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4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冷却方式：通常采用冷水浴、冰水浴等方式进行冷却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46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48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0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2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杀菌：通过高温或紫外线等方式杀死细菌，保证酸奶的安全性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54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6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58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0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冷却：将杀菌后的牛奶迅速冷却至适宜的温度，防止细菌再次滋生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62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4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6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168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冷却温度：一般控制在4℃左右，以保证酸奶的品质和口感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接种与发酵</a:t>
            </a:r>
            <a:endParaRPr lang="zh-CN" altLang="en-US"/>
          </a:p>
        </p:txBody>
      </p:sp>
      <p:sp>
        <p:nvSpPr>
          <p:cNvPr id="1049204" name="矩形 15"/>
          <p:cNvSpPr/>
          <p:nvPr>
            <p:custDataLst>
              <p:tags r:id="rId2"/>
            </p:custDataLst>
          </p:nvPr>
        </p:nvSpPr>
        <p:spPr>
          <a:xfrm>
            <a:off x="2423413" y="1571203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接种：将乳酸菌接种到牛奶中，使乳酸菌在牛奶中生长繁殖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06" name="任意多边形 17"/>
          <p:cNvSpPr/>
          <p:nvPr>
            <p:custDataLst>
              <p:tags r:id="rId3"/>
            </p:custDataLst>
          </p:nvPr>
        </p:nvSpPr>
        <p:spPr>
          <a:xfrm flipV="1">
            <a:off x="2345059" y="149040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任意多边形 18"/>
          <p:cNvSpPr/>
          <p:nvPr>
            <p:custDataLst>
              <p:tags r:id="rId4"/>
            </p:custDataLst>
          </p:nvPr>
        </p:nvSpPr>
        <p:spPr>
          <a:xfrm flipH="1">
            <a:off x="8528509" y="205112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矩形 27"/>
          <p:cNvSpPr/>
          <p:nvPr>
            <p:custDataLst>
              <p:tags r:id="rId5"/>
            </p:custDataLst>
          </p:nvPr>
        </p:nvSpPr>
        <p:spPr>
          <a:xfrm>
            <a:off x="2423413" y="288853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发酵：乳酸菌在牛奶中发酵，产生乳酸，使牛奶凝固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任意多边形 29"/>
          <p:cNvSpPr/>
          <p:nvPr>
            <p:custDataLst>
              <p:tags r:id="rId6"/>
            </p:custDataLst>
          </p:nvPr>
        </p:nvSpPr>
        <p:spPr>
          <a:xfrm flipV="1">
            <a:off x="2345059" y="2807730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任意多边形 30"/>
          <p:cNvSpPr/>
          <p:nvPr>
            <p:custDataLst>
              <p:tags r:id="rId7"/>
            </p:custDataLst>
          </p:nvPr>
        </p:nvSpPr>
        <p:spPr>
          <a:xfrm flipH="1">
            <a:off x="8528509" y="3368452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矩形 5"/>
          <p:cNvSpPr/>
          <p:nvPr>
            <p:custDataLst>
              <p:tags r:id="rId8"/>
            </p:custDataLst>
          </p:nvPr>
        </p:nvSpPr>
        <p:spPr>
          <a:xfrm>
            <a:off x="2423413" y="4205862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发酵温度：控制在40-45℃，发酵时间一般为4-6小时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任意多边形 7"/>
          <p:cNvSpPr/>
          <p:nvPr>
            <p:custDataLst>
              <p:tags r:id="rId9"/>
            </p:custDataLst>
          </p:nvPr>
        </p:nvSpPr>
        <p:spPr>
          <a:xfrm flipV="1">
            <a:off x="2345059" y="412505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任意多边形 8"/>
          <p:cNvSpPr/>
          <p:nvPr>
            <p:custDataLst>
              <p:tags r:id="rId10"/>
            </p:custDataLst>
          </p:nvPr>
        </p:nvSpPr>
        <p:spPr>
          <a:xfrm flipH="1">
            <a:off x="8528509" y="468578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矩形 10"/>
          <p:cNvSpPr/>
          <p:nvPr>
            <p:custDataLst>
              <p:tags r:id="rId11"/>
            </p:custDataLst>
          </p:nvPr>
        </p:nvSpPr>
        <p:spPr>
          <a:xfrm>
            <a:off x="2423413" y="5523191"/>
            <a:ext cx="7342439" cy="645606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发酵过程中，乳酸菌会分解牛奶中的乳糖，产生乳酸，使牛奶凝固，形成酸奶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任意多边形 12"/>
          <p:cNvSpPr/>
          <p:nvPr>
            <p:custDataLst>
              <p:tags r:id="rId12"/>
            </p:custDataLst>
          </p:nvPr>
        </p:nvSpPr>
        <p:spPr>
          <a:xfrm flipV="1">
            <a:off x="2345059" y="5442389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任意多边形 13"/>
          <p:cNvSpPr/>
          <p:nvPr>
            <p:custDataLst>
              <p:tags r:id="rId13"/>
            </p:custDataLst>
          </p:nvPr>
        </p:nvSpPr>
        <p:spPr>
          <a:xfrm flipH="1">
            <a:off x="8528509" y="6003111"/>
            <a:ext cx="1313249" cy="247305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冷却与后熟</a:t>
            </a:r>
            <a:endParaRPr lang="zh-CN" altLang="en-US"/>
          </a:p>
        </p:txBody>
      </p:sp>
      <p:sp>
        <p:nvSpPr>
          <p:cNvPr id="104926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后熟：将冷却后的酸奶在4℃左右的环境中放置一段时间，以促进酸奶中乳酸菌的生长和发酵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冷却：将发酵好的酸奶冷却至4℃左右，以保持酸奶的口感和风味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目的：提高酸奶的品质和口感，延长保质期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注意事项：冷却和后熟过程中要保持环境卫生，避免污染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312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酸奶发酵剂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酸奶发酵剂的种类</a:t>
            </a:r>
            <a:endParaRPr lang="zh-CN" altLang="en-US"/>
          </a:p>
        </p:txBody>
      </p:sp>
      <p:sp>
        <p:nvSpPr>
          <p:cNvPr id="1049384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复合发酵剂：由多种微生物组成的发酵剂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394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6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霉菌：包括青霉菌、曲霉菌等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4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酵母菌：包括酿酒酵母、面包酵母等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406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8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10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乳酸菌：包括乳酸杆菌、双歧杆菌等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44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酸奶发酵剂的选择</a:t>
            </a:r>
            <a:endParaRPr lang="zh-CN" altLang="en-US"/>
          </a:p>
        </p:txBody>
      </p:sp>
      <p:sp>
        <p:nvSpPr>
          <p:cNvPr id="1049446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8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0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54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6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458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60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462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酵母菌：可以产生二氧化碳，使酸奶更加蓬松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4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混合发酵剂：结合多种菌种，提高酸奶的营养价值和口感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6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乳酸菌：最常见的酸奶发酵剂，包括乳酸杆菌和链球菌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468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双歧杆菌：有助于改善肠道健康，增强免疫力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02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酸奶发酵剂的制备</a:t>
            </a:r>
            <a:endParaRPr lang="zh-CN" altLang="en-US"/>
          </a:p>
        </p:txBody>
      </p:sp>
      <p:sp>
        <p:nvSpPr>
          <p:cNvPr id="1049504" name="五边形 2"/>
          <p:cNvSpPr/>
          <p:nvPr>
            <p:custDataLst>
              <p:tags r:id="rId2"/>
            </p:custDataLst>
          </p:nvPr>
        </p:nvSpPr>
        <p:spPr>
          <a:xfrm rot="16200000" flipH="1">
            <a:off x="1189436" y="226691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五边形 3"/>
          <p:cNvSpPr/>
          <p:nvPr>
            <p:custDataLst>
              <p:tags r:id="rId3"/>
            </p:custDataLst>
          </p:nvPr>
        </p:nvSpPr>
        <p:spPr>
          <a:xfrm rot="16200000" flipH="1">
            <a:off x="1205311" y="423989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任意多边形 4"/>
          <p:cNvSpPr/>
          <p:nvPr>
            <p:custDataLst>
              <p:tags r:id="rId4"/>
            </p:custDataLst>
          </p:nvPr>
        </p:nvSpPr>
        <p:spPr>
          <a:xfrm>
            <a:off x="6992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任意多边形 5"/>
          <p:cNvSpPr/>
          <p:nvPr>
            <p:custDataLst>
              <p:tags r:id="rId5"/>
            </p:custDataLst>
          </p:nvPr>
        </p:nvSpPr>
        <p:spPr>
          <a:xfrm flipV="1">
            <a:off x="608400" y="2390104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6"/>
            </p:custDataLst>
          </p:nvPr>
        </p:nvSpPr>
        <p:spPr bwMode="auto">
          <a:xfrm>
            <a:off x="699207" y="3293091"/>
            <a:ext cx="1589759" cy="15542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原料：乳酸菌、酵母菌等微生物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4" name="五边形 16"/>
          <p:cNvSpPr/>
          <p:nvPr>
            <p:custDataLst>
              <p:tags r:id="rId7"/>
            </p:custDataLst>
          </p:nvPr>
        </p:nvSpPr>
        <p:spPr>
          <a:xfrm rot="16200000" flipH="1">
            <a:off x="4833136" y="2266277"/>
            <a:ext cx="608705" cy="1771480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6" name="五边形 17"/>
          <p:cNvSpPr/>
          <p:nvPr>
            <p:custDataLst>
              <p:tags r:id="rId8"/>
            </p:custDataLst>
          </p:nvPr>
        </p:nvSpPr>
        <p:spPr>
          <a:xfrm rot="16200000" flipH="1">
            <a:off x="4847741" y="423989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8" name="任意多边形 18"/>
          <p:cNvSpPr/>
          <p:nvPr>
            <p:custDataLst>
              <p:tags r:id="rId9"/>
            </p:custDataLst>
          </p:nvPr>
        </p:nvSpPr>
        <p:spPr>
          <a:xfrm>
            <a:off x="4342907" y="2845408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任意多边形 19"/>
          <p:cNvSpPr/>
          <p:nvPr>
            <p:custDataLst>
              <p:tags r:id="rId10"/>
            </p:custDataLst>
          </p:nvPr>
        </p:nvSpPr>
        <p:spPr>
          <a:xfrm flipV="1">
            <a:off x="4251465" y="2390104"/>
            <a:ext cx="1771480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4342272" y="3286106"/>
            <a:ext cx="1590352" cy="156719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培养条件：温度、湿度、pH值等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24" name="五边形 23"/>
          <p:cNvSpPr/>
          <p:nvPr>
            <p:custDataLst>
              <p:tags r:id="rId12"/>
            </p:custDataLst>
          </p:nvPr>
        </p:nvSpPr>
        <p:spPr>
          <a:xfrm rot="16200000" flipH="1">
            <a:off x="6654351" y="229358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五边形 24"/>
          <p:cNvSpPr/>
          <p:nvPr>
            <p:custDataLst>
              <p:tags r:id="rId13"/>
            </p:custDataLst>
          </p:nvPr>
        </p:nvSpPr>
        <p:spPr>
          <a:xfrm rot="16200000" flipH="1">
            <a:off x="6669591" y="426529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任意多边形 25"/>
          <p:cNvSpPr/>
          <p:nvPr>
            <p:custDataLst>
              <p:tags r:id="rId14"/>
            </p:custDataLst>
          </p:nvPr>
        </p:nvSpPr>
        <p:spPr>
          <a:xfrm>
            <a:off x="616348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任意多边形 26"/>
          <p:cNvSpPr/>
          <p:nvPr>
            <p:custDataLst>
              <p:tags r:id="rId15"/>
            </p:custDataLst>
          </p:nvPr>
        </p:nvSpPr>
        <p:spPr>
          <a:xfrm flipV="1">
            <a:off x="6073315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6"/>
            </p:custDataLst>
          </p:nvPr>
        </p:nvSpPr>
        <p:spPr bwMode="auto">
          <a:xfrm>
            <a:off x="6164121" y="3312142"/>
            <a:ext cx="1589759" cy="156719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20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发酵过程：微生物在培养基中繁殖、代谢，产生乳酸等物质</a:t>
            </a:r>
            <a:endParaRPr lang="zh-CN" altLang="en-US" sz="20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4" name="五边形 10"/>
          <p:cNvSpPr/>
          <p:nvPr>
            <p:custDataLst>
              <p:tags r:id="rId17"/>
            </p:custDataLst>
          </p:nvPr>
        </p:nvSpPr>
        <p:spPr>
          <a:xfrm rot="16200000" flipH="1">
            <a:off x="3026526" y="4248785"/>
            <a:ext cx="579012" cy="1589759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五边形 9"/>
          <p:cNvSpPr/>
          <p:nvPr>
            <p:custDataLst>
              <p:tags r:id="rId18"/>
            </p:custDataLst>
          </p:nvPr>
        </p:nvSpPr>
        <p:spPr>
          <a:xfrm rot="16200000" flipH="1">
            <a:off x="3010651" y="227580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任意多边形 11"/>
          <p:cNvSpPr/>
          <p:nvPr>
            <p:custDataLst>
              <p:tags r:id="rId19"/>
            </p:custDataLst>
          </p:nvPr>
        </p:nvSpPr>
        <p:spPr>
          <a:xfrm>
            <a:off x="2521057" y="2853663"/>
            <a:ext cx="1589759" cy="239918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任意多边形 12"/>
          <p:cNvSpPr/>
          <p:nvPr>
            <p:custDataLst>
              <p:tags r:id="rId20"/>
            </p:custDataLst>
          </p:nvPr>
        </p:nvSpPr>
        <p:spPr>
          <a:xfrm flipV="1">
            <a:off x="2430250" y="2398994"/>
            <a:ext cx="1770292" cy="851593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2521057" y="3289281"/>
            <a:ext cx="1589759" cy="157725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培养基：牛奶、糖、盐等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44" name="五边形 23"/>
          <p:cNvSpPr/>
          <p:nvPr>
            <p:custDataLst>
              <p:tags r:id="rId22"/>
            </p:custDataLst>
          </p:nvPr>
        </p:nvSpPr>
        <p:spPr>
          <a:xfrm rot="16200000" flipH="1">
            <a:off x="8475566" y="229358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五边形 24"/>
          <p:cNvSpPr/>
          <p:nvPr>
            <p:custDataLst>
              <p:tags r:id="rId23"/>
            </p:custDataLst>
          </p:nvPr>
        </p:nvSpPr>
        <p:spPr>
          <a:xfrm rot="16200000" flipH="1">
            <a:off x="8490806" y="426529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任意多边形 25"/>
          <p:cNvSpPr/>
          <p:nvPr>
            <p:custDataLst>
              <p:tags r:id="rId24"/>
            </p:custDataLst>
          </p:nvPr>
        </p:nvSpPr>
        <p:spPr>
          <a:xfrm>
            <a:off x="7985336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0" name="任意多边形 26"/>
          <p:cNvSpPr/>
          <p:nvPr>
            <p:custDataLst>
              <p:tags r:id="rId25"/>
            </p:custDataLst>
          </p:nvPr>
        </p:nvSpPr>
        <p:spPr>
          <a:xfrm flipV="1">
            <a:off x="7894530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6"/>
            </p:custDataLst>
          </p:nvPr>
        </p:nvSpPr>
        <p:spPr bwMode="auto">
          <a:xfrm>
            <a:off x="7985336" y="3304522"/>
            <a:ext cx="1589759" cy="158228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发酵终点：乳酸含量达到一定水平，发酵结束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4" name="五边形 23"/>
          <p:cNvSpPr/>
          <p:nvPr>
            <p:custDataLst>
              <p:tags r:id="rId27"/>
            </p:custDataLst>
          </p:nvPr>
        </p:nvSpPr>
        <p:spPr>
          <a:xfrm rot="16200000" flipH="1">
            <a:off x="10387587" y="2293582"/>
            <a:ext cx="608705" cy="177029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五边形 24"/>
          <p:cNvSpPr/>
          <p:nvPr>
            <p:custDataLst>
              <p:tags r:id="rId28"/>
            </p:custDataLst>
          </p:nvPr>
        </p:nvSpPr>
        <p:spPr>
          <a:xfrm rot="16200000" flipH="1">
            <a:off x="10403463" y="4265295"/>
            <a:ext cx="579012" cy="159035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任意多边形 25"/>
          <p:cNvSpPr/>
          <p:nvPr>
            <p:custDataLst>
              <p:tags r:id="rId29"/>
            </p:custDataLst>
          </p:nvPr>
        </p:nvSpPr>
        <p:spPr>
          <a:xfrm>
            <a:off x="9897358" y="2871443"/>
            <a:ext cx="1590352" cy="2398594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任意多边形 26"/>
          <p:cNvSpPr/>
          <p:nvPr>
            <p:custDataLst>
              <p:tags r:id="rId30"/>
            </p:custDataLst>
          </p:nvPr>
        </p:nvSpPr>
        <p:spPr>
          <a:xfrm flipV="1">
            <a:off x="9807186" y="2416775"/>
            <a:ext cx="1770292" cy="850999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31"/>
            </p:custDataLst>
          </p:nvPr>
        </p:nvSpPr>
        <p:spPr bwMode="auto">
          <a:xfrm>
            <a:off x="9897993" y="3310237"/>
            <a:ext cx="1589759" cy="1570791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algn="just" defTabSz="1219200" rtl="0" eaLnBrk="1" fontAlgn="auto" latinLnBrk="0" hangingPunct="1">
              <a:lnSpc>
                <a:spcPct val="132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lang="zh-CN" altLang="en-US" sz="140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成品：酸奶发酵剂，用于酸奶生产</a:t>
            </a:r>
            <a:endParaRPr lang="zh-CN" altLang="en-US" sz="140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596" name="标题 2"/>
          <p:cNvSpPr>
            <a:spLocks noGrp="1"/>
          </p:cNvSpPr>
          <p:nvPr>
            <p:ph type="title" idx="3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酸奶发酵剂的保存</a:t>
            </a:r>
            <a:endParaRPr lang="zh-CN" altLang="en-US"/>
          </a:p>
        </p:txBody>
      </p:sp>
      <p:sp>
        <p:nvSpPr>
          <p:cNvPr id="1049598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低温保存：酸奶发酵剂需要在低温环境下保存，以保持其活性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0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避光保存：酸奶发酵剂需要避光保存，以防止其活性受到光照影响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2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干燥保存：酸奶发酵剂需要干燥保存，以防止其活性受到水分影响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04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密封保存：酸奶发酵剂需要密封保存，以防止其活性受到空气影响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tx2"/>
        </a:solidFill>
        <a:effectLst/>
      </p:bgPr>
    </p:bg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38" name="文本占位符 1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640" name="标题 2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酸奶生产设备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https://d.book118.com/867130141020006025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文本样式"/>
  <p:tag name="KSO_WM_UNIT_TYPE" val="b"/>
  <p:tag name="KSO_WM_UNIT_VALUE" val="3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THANK YOU"/>
  <p:tag name="KSO_WM_UNIT_TYPE" val="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35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96.xml><?xml version="1.0" encoding="utf-8"?>
<p:tagLst xmlns:p="http://schemas.openxmlformats.org/presentationml/2006/main">
  <p:tag name="KSO_WM_BEAUTIFY_FLAG" val="#wm#"/>
  <p:tag name="KSO_WM_SLIDE_CONTENT_AREA" val="{&quot;left&quot;:&quot;140.25&quot;,&quot;top&quot;:&quot;121.15&quot;,&quot;width&quot;:&quot;679.5&quot;,&quot;height&quot;:&quot;208.75&quot;}"/>
  <p:tag name="KSO_WM_SLIDE_ID" val="custom20230296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  <p:tag name="KSO_WM_TEMPLATE_THUMBS_INDEX" val="1、9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3_2"/>
  <p:tag name="KSO_WM_UNIT_INDEX" val="1_3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5_2"/>
  <p:tag name="KSO_WM_UNIT_INDEX" val="1_5_2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.800000011920929,&quot;colorType&quot;:1,&quot;foreColorIndex&quot;:5,&quot;pos&quot;:0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 目录标题"/>
  <p:tag name="KSO_WM_UNIT_TYPE" val="l_h_a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6.4861417322835,&quot;width&quot;:871.6236220472441}"/>
  <p:tag name="KSO_WM_TAG_VERSION" val="1.0"/>
  <p:tag name="KSO_WM_TEMPLATE_CATEGORY" val="custom"/>
  <p:tag name="KSO_WM_TEMPLATE_INDEX" val="20230296"/>
  <p:tag name="KSO_WM_UNIT_COMPATIBLE" val="0"/>
  <p:tag name="KSO_WM_UNIT_DIAGRAM_ISNUMVISUAL" val="0"/>
  <p:tag name="KSO_WM_UNIT_DIAGRAM_ISREFERUNIT" val="0"/>
  <p:tag name="KSO_WM_UNIT_HIGHLIGHT" val="0"/>
  <p:tag name="KSO_WM_UNIT_ID" val="custom20230296_6*l_h_i*1_6_2"/>
  <p:tag name="KSO_WM_UNIT_INDEX" val="1_6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9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22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26.56047244094486,&quot;width&quot;:855.0528346456692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5_1"/>
  <p:tag name="KSO_WM_UNIT_INDEX" val="1_5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5*l_h_f*1_6_1"/>
  <p:tag name="KSO_WM_UNIT_INDEX" val="1_6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456692914,&quot;width&quot;:805.5537795275591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00000000001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91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46456693,&quot;width&quot;:862.9256692913384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04.8944488188977,&quot;width&quot;:850.8513779527557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3"/>
  <p:tag name="KSO_WM_UNIT_INDEX" val="1_1_3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4"/>
  <p:tag name="KSO_WM_UNIT_INDEX" val="1_1_4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1_1"/>
  <p:tag name="KSO_WM_UNIT_INDEX" val="1_1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1_2"/>
  <p:tag name="KSO_WM_UNIT_INDEX" val="1_1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1_1"/>
  <p:tag name="KSO_WM_UNIT_INDEX" val="1_1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3"/>
  <p:tag name="KSO_WM_UNIT_INDEX" val="1_3_3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4"/>
  <p:tag name="KSO_WM_UNIT_INDEX" val="1_3_4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3_1"/>
  <p:tag name="KSO_WM_UNIT_INDEX" val="1_3_1"/>
  <p:tag name="KSO_WM_UNIT_LAYERLEVEL" val="1_1_1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3_2"/>
  <p:tag name="KSO_WM_UNIT_INDEX" val="1_3_2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3_1"/>
  <p:tag name="KSO_WM_UNIT_INDEX" val="1_3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3"/>
  <p:tag name="KSO_WM_UNIT_INDEX" val="1_4_3"/>
  <p:tag name="KSO_WM_UNIT_LAYERLEVEL" val="1_1_1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4"/>
  <p:tag name="KSO_WM_UNIT_INDEX" val="1_4_4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4_1"/>
  <p:tag name="KSO_WM_UNIT_INDEX" val="1_4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4_2"/>
  <p:tag name="KSO_WM_UNIT_INDEX" val="1_4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4_1"/>
  <p:tag name="KSO_WM_UNIT_INDEX" val="1_4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4"/>
  <p:tag name="KSO_WM_UNIT_INDEX" val="1_2_4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3"/>
  <p:tag name="KSO_WM_UNIT_INDEX" val="1_2_3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2_1"/>
  <p:tag name="KSO_WM_UNIT_INDEX" val="1_2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2_2"/>
  <p:tag name="KSO_WM_UNIT_INDEX" val="1_2_2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2_1"/>
  <p:tag name="KSO_WM_UNIT_INDEX" val="1_2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3"/>
  <p:tag name="KSO_WM_UNIT_INDEX" val="1_5_3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4"/>
  <p:tag name="KSO_WM_UNIT_INDEX" val="1_5_4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5_1"/>
  <p:tag name="KSO_WM_UNIT_INDEX" val="1_5_1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5_2"/>
  <p:tag name="KSO_WM_UNIT_INDEX" val="1_5_2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5_1"/>
  <p:tag name="KSO_WM_UNIT_INDEX" val="1_5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3"/>
  <p:tag name="KSO_WM_UNIT_INDEX" val="1_6_3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4"/>
  <p:tag name="KSO_WM_UNIT_INDEX" val="1_6_4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i*1_6_1"/>
  <p:tag name="KSO_WM_UNIT_INDEX" val="1_6_1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5*l_h_i*1_6_2"/>
  <p:tag name="KSO_WM_UNIT_INDEX" val="1_6_2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2.6150393700787,&quot;width&quot;:863.65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5*l_h_f*1_6_1"/>
  <p:tag name="KSO_WM_UNIT_INDEX" val="1_6_1"/>
  <p:tag name="KSO_WM_UNIT_LAYERLEVEL" val="1_1_1"/>
  <p:tag name="KSO_WM_UNIT_NOCLEAR" val="0"/>
  <p:tag name="KSO_WM_UNIT_PRESET_TEXT" val="单击此处输入你的智能图形项正文"/>
  <p:tag name="KSO_WM_UNIT_SUBTYPE" val="a"/>
  <p:tag name="KSO_WM_UNIT_TYPE" val="l_h_f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5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96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54.xml><?xml version="1.0" encoding="utf-8"?>
<p:tagLst xmlns:p="http://schemas.openxmlformats.org/presentationml/2006/main">
  <p:tag name="KSO_WM_BEAUTIFY_FLAG" val="#wm#"/>
  <p:tag name="KSO_WM_SLIDE_CONTENT_AREA" val="{&quot;left&quot;:&quot;172.55&quot;,&quot;top&quot;:&quot;71.7&quot;,&quot;width&quot;:&quot;610.65&quot;,&quot;height&quot;:&quot;313.05&quot;}"/>
  <p:tag name="KSO_WM_SLIDE_ID" val="custom202302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96"/>
  <p:tag name="KSO_WM_TEMPLATE_MASTER_TYPE" val="0"/>
  <p:tag name="KSO_WM_TEMPLATE_SUBCATEGORY" val="29"/>
</p:tagLst>
</file>

<file path=ppt/tags/tag25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79">
      <a:dk1>
        <a:srgbClr val="000000"/>
      </a:dk1>
      <a:lt1>
        <a:srgbClr val="FFFFFF"/>
      </a:lt1>
      <a:dk2>
        <a:srgbClr val="043460"/>
      </a:dk2>
      <a:lt2>
        <a:srgbClr val="EFFFFF"/>
      </a:lt2>
      <a:accent1>
        <a:srgbClr val="09FFFF"/>
      </a:accent1>
      <a:accent2>
        <a:srgbClr val="1ADCFF"/>
      </a:accent2>
      <a:accent3>
        <a:srgbClr val="2CB9FF"/>
      </a:accent3>
      <a:accent4>
        <a:srgbClr val="3D97FF"/>
      </a:accent4>
      <a:accent5>
        <a:srgbClr val="4F74FF"/>
      </a:accent5>
      <a:accent6>
        <a:srgbClr val="6051FF"/>
      </a:accent6>
      <a:hlink>
        <a:srgbClr val="4472C4"/>
      </a:hlink>
      <a:folHlink>
        <a:srgbClr val="BFBFBF"/>
      </a:folHlink>
    </a:clrScheme>
    <a:fontScheme name="自定义 77">
      <a:majorFont>
        <a:latin typeface="MiSans Heavy"/>
        <a:ea typeface="MiSans Heavy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rgbClr val="DCD6CA"/>
          </a:solidFill>
          <a:prstDash val="solid"/>
        </a:ln>
      </a:spPr>
      <a:bodyPr anchor="ctr" rtlCol="0"/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MiSans Heavy</vt:lpstr>
      <vt:lpstr>MiSans Normal</vt:lpstr>
      <vt:lpstr>Wingdings</vt:lpstr>
      <vt:lpstr>微软雅黑</vt:lpstr>
      <vt:lpstr>宋体</vt:lpstr>
      <vt:lpstr>Office Theme</vt:lpstr>
      <vt:lpstr>酸奶生产工艺概述</vt:lpstr>
      <vt:lpstr>目录</vt:lpstr>
      <vt:lpstr>添加章节标题</vt:lpstr>
      <vt:lpstr>酸奶生产流程</vt:lpstr>
      <vt:lpstr>PowerPoint Presentation</vt:lpstr>
      <vt:lpstr>原料选择与处理</vt:lpstr>
      <vt:lpstr>配料与预处理</vt:lpstr>
      <vt:lpstr>均质与脱气</vt:lpstr>
      <vt:lpstr>杀菌与冷却</vt:lpstr>
      <vt:lpstr>接种与发酵</vt:lpstr>
      <vt:lpstr>冷却与后熟</vt:lpstr>
      <vt:lpstr>酸奶发酵剂</vt:lpstr>
      <vt:lpstr>PowerPoint Presentation</vt:lpstr>
      <vt:lpstr>酸奶发酵剂的种类</vt:lpstr>
      <vt:lpstr>酸奶发酵剂的选择</vt:lpstr>
      <vt:lpstr>酸奶发酵剂的制备</vt:lpstr>
      <vt:lpstr>酸奶发酵剂的保存</vt:lpstr>
      <vt:lpstr>酸奶生产设备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2024-08-29T12:22:31.405</cp:lastPrinted>
  <dcterms:created xsi:type="dcterms:W3CDTF">2024-08-29T04:22:31Z</dcterms:created>
  <dcterms:modified xsi:type="dcterms:W3CDTF">2024-08-29T04:22:34Z</dcterms:modified>
</cp:coreProperties>
</file>