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ADB70F-F3C4-4AB6-9A11-2F3F87A4E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92E6E2-9074-478C-9040-AE8F0092FB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933518-781F-4F07-A138-1B65872F77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40C179-C8E4-47AB-8FC1-F9D8E55E5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8FB5BA-FD27-4933-A447-B02FF2F90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94D5E89-ECA3-40A9-9DB4-09AD7B40B8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CC5919-ACAA-470D-8584-EC5F72FD01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4BC1F0-70A7-4C66-A0C7-6B2D61F0F2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A1054C-D86C-4797-B9B1-4094147C1E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9C6548-C5FD-4FEF-8447-279C95CA0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F35211-E47B-4A73-8B8C-956E71C275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67130162152006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税务系统工作总结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60499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税务系统工作成果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税务系统改革与建设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纳税服务与优化营商环境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税务稽查与风险管理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队伍建设与党风廉政建设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存在问题与改进措施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768" r="24768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贯彻落实税收政策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税务系统工作总结是对税收工作进行全面梳理和评估的重要环节，旨在贯彻落实国家税收政策，推动税收工作的规范化、科学化和高效化。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提高税收征管水平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通过总结工作经验和教训，发现存在的问题和不足，进一步完善税收征管制度和流程，提高税收征管水平和效率。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促进经济发展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税收是国家财政收入的主要来源，对于促进经济发展、维护社会稳定具有重要意义。通过税务系统工作总结，可以更好地发挥税收职能作用，为经济发展提供有力支持。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税收收入情况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汇报一定时期内的税收收入总额、各税种收入情况、税收收入的增长趋势及原因分析等。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税务部门工作概况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包括税务部门的组织架构、人员配置、工作职责等方面的情况。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税收征管工作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包括税务登记、纳税申报、税款征收、税务稽查等各个环节的工作开展情况、存在的问题以及改进措施等。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税务系统改革与建设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包括税务系统信息化建设、电子税务局建设、税收大数据应用等方面的进展情况、取得的成果以及下一步的计划和目标等。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税收政策执行情况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汇报国家各项税收政策的执行情况，包括减税降费政策的实施效果、税收优惠政策的落实情况等。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税务系统工作成果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2634" b="12634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962" b="39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4350" b="435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税收收入情况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税收总额稳步增长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通过加强税收征管和优化税收结构，实现了税收总额的稳步增长，为国家财政提供了有力支持。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税种收入均衡增长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各税种收入实现均衡增长，特别是企业所得税、个人所得税等主体税种收入增幅较大，反映了经济发展的良好态势。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税收收入质量提高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税收收入中，非税收入占比逐步降低，税收收入质量不断提高，表明税收结构正在向更加合理的方向发展。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33" b="833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随着个人所得税改革的深入推进和企业所得税政策的调整，直接税在税收结构中的比重逐步上升，有助于增强税收的公平性。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直接税比重上升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随着增值税、消费税等间接税政策的调整和完善，间接税在税收结构中的比重逐步下降，有利于减轻企业负担和促进经济发展。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间接税比重下降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国家实施的一系列税收优惠政策，如减税降费、支持创新创业等，有效促进了经济结构调整和转型升级。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税收优惠政策发挥效应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税收结构变化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风险管理机制逐步建立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通过建立风险管理机制，实现了对纳税人的分类管理和风险识别，提高了税收征管的针对性和有效性。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跨部门协作不断加强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税务部门与财政、海关、银行等相关部门之间的协作不断加强，实现了信息共享和联合监管，提高了税收征管的整体效能。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信息化手段广泛应用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通过推广电子税务局、网上申报等信息化手段，实现了税收征管的便捷化和高效化，提高了纳税人的满意度。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7750" r="77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税收征管效率提升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税务系统改革与建设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合并、撤销、设立新机构，构建更加高效、合理的税务机构体系。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机构优化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职能转变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917" r="89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人员配置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明确各级税务机关职责，强化税收征管、纳税服务等核心职能。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合理调配人力资源，提高税务干部素质，优化队伍结构。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税务机构改革进展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修订税收法律法规，构建科学、规范、严密的税法体系。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750" r="10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税法体系完善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根据经济社会发展需要，调整税收优惠政策，促进经济转型升级。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税收优惠政策调整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完善税收征管制度，加强税收征管力度，提高税收征管效率。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税收征管制度健全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税收法制建设完善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加强税务信息系统建设，实现税收数据集中管理、信息共享。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信息系统建设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推广电子税务局，提供便捷、高效的纳税服务。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电子税务局推广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运用大数据、云计算等技术手段，加强税收数据分析应用，提高决策科学化水平。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数据分析应用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税务信息化推进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纳税服务与优化营商环境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针对不同纳税人需求，提供个性化服务，如为大企业提供专属服务团队，为小微企业提供简易办税流程。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推行电子税务局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通过建设电子税务局，实现纳税人网上办税、自助办税，提高办税效率。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拓展“非接触式”办税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推广使用手机APP、微信小程序等“非接触式”办税方式，方便纳税人随时随地办理涉税事项。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纳税服务举措创新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https://d.book118.com/867130162152006051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2024-09-25T03:00:18.692</cp:lastPrinted>
  <dcterms:created xsi:type="dcterms:W3CDTF">2024-09-24T19:00:18Z</dcterms:created>
  <dcterms:modified xsi:type="dcterms:W3CDTF">2024-09-24T19:00:20Z</dcterms:modified>
</cp:coreProperties>
</file>