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8A36C-D29B-492A-B322-453F8AF5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D9C9A-0788-4992-9AEA-463C81ED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AD51E-B450-4CE3-A41F-1E9A6695A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1C31A-2F6E-494F-BA54-9053365F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DAA04-6A28-4201-BE98-5278C8F9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FED67-A995-4DBB-A8E2-2C0718B88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13F7A-3096-4562-9A33-B1DE25636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54DE6-09FF-4692-A7CE-831EE3458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A8751-29CC-4ABD-8B3E-68F446DE7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1C096-0F10-43BD-B62D-EFAF9B8CA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B0D7E-C045-43E1-A4E7-3195FEFD9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1105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心理健康问题讨论分析总结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心理健康问题的成因分析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心理健康是指个体内部心理过程和外部行为在逻辑上的一致性，以及与周围环境之间的适应性。它涵盖了情感、认知、动机和社交等多个方面，是个人整体健康的重要组成部分。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心理健康不仅指没有心理疾病，还涉及到积极情绪、自我认知、社会适应等多个方面。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35" r="2353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心理健康对个人的幸福感和生活质量有着至关重要的影响。良好的心理健康有助于提高个人的自我效能感、增强应对压力和逆境的能力，以及促进人际关系和谐。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心理健康问题不仅影响个体自身，还对家庭和社会产生广泛的影响。例如，心理健康问题可能导致工作表现下降、家庭关系紧张，甚至增加自杀风险。因此，关注和维护心理健康对于个人和社会都具有重要意义。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焦虑症是一种常见的心理障碍，表现为持续的紧张、不安和恐惧感。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焦虑症患者常常感到无法控制的担忧和恐惧，可能涉及到生活中的各个方面，如工作、家庭、健康等。这些症状可能导致患者难以集中注意力、睡眠质量下降，甚至出现身体不适。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抑郁症是一种情绪障碍，表现为持续的情绪低落、失去兴趣和活力。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抑郁症患者常常感到悲伤、绝望、无助和孤独，对日常活动失去兴趣和乐趣。这些症状可能导致患者食欲和睡眠障碍，影响日常生活和工作。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强迫症是一种精神障碍，表现为持续的强迫思维和行为。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强迫症患者常常感到无法控制的强迫思维和行为，如反复检查门窗是否关好、反复洗手等。这些症状可能导致患者感到焦虑和不安，影响日常生活和工作。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精神分裂症是一种严重的精神障碍，表现为幻觉、妄想、思维障碍等症状。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精神分裂症患者常常出现幻听、幻视等症状，同时可能伴有被害妄想、关系妄想等妄想症状。这些症状可能导致患者无法正常生活和工作，甚至出现自残或伤害他人的行为。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心理健康问题的成因分析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34" r="95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6" r="31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某些心理健康问题，如抑郁症和焦虑症，具有一定的遗传倾向，即家族中有类似问题的成员更容易受到影响。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遗传基因影响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遗传因素也会影响大脑神经递质的平衡，如5-羟色胺和多巴胺等，这些递质与情绪调节和行为控制有关。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神经递质平衡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家庭环境对个体心理健康的影响显著，如家庭冲突、父母离异或长期争吵可能导致孩子出现焦虑、抑郁等问题。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生活中的重大变故，如失业、亲人过世等，可能引发心理健康问题，如创伤后应激障碍。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生活事件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社会对个体期望和评价标准可能对心理健康产生影响，如工作压力、学业压力等。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社区的治安、文化氛围等也会影响个体心理健康，如高犯罪率的社区可能导致居民长期处于紧张和恐惧状态。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https://d.book118.com/867131105046006051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2024-09-24T07:23:37.829</cp:lastPrinted>
  <dcterms:created xsi:type="dcterms:W3CDTF">2024-09-23T23:23:37Z</dcterms:created>
  <dcterms:modified xsi:type="dcterms:W3CDTF">2024-09-23T23:23:39Z</dcterms:modified>
</cp:coreProperties>
</file>