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7E4922-413C-4349-86AC-0B5A857D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94C8F-20A0-458D-BFD5-994336F8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1BB1C-AF97-4A5F-8A7B-664F985EB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DE0A47-11B8-4184-BE78-4B59160CF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4E1EFA-353A-40B2-BAE7-29B24A0E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12A8A-3BBB-47F6-B743-6D4BBC3A0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A11366-E071-45A0-B03B-61DE945CF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BF25B-713D-45DD-82BB-9008611D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8A3B0-E8D3-4FC7-A7E7-71C5A0A90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D8C98-0EF4-42D1-BEA4-25B1394D2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3793F-7EEB-44D9-A017-3107ACB7C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111602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治疗失眠冥想讲课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失眠的基本知识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冥想在失眠治疗中的应用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失眠的药物治疗与非药物治疗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失眠患者的自我管理与心理调适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失眠的预防与日常保健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10" b="2411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原发性失眠和继发性失眠。原发性失眠通常没有明显的病因，而继发性失眠则是由其他疾病或因素引起的。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失眠是指个体在睡眠时间上或者质量上不足，导致影响日间社会功能的一种主观体验。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720" r="57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入睡困难、睡眠浅、易醒、早醒等。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长期失眠可能导致疲劳、注意力不集中、记忆力下降、情绪低落等，严重时可能影响日常生活和工作。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如噪音、光线、温度等不适宜的环境因素可能导致失眠。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如焦虑、抑郁、压力等负面情绪可能导致失眠。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如不规律的作息时间、过度使用电子产品、饮食不当等。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疾病与药物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某些疾病和药物可能引起失眠症状。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冥想在失眠治疗中的应用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071" b="28071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冥想原理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通过集中注意力、调节呼吸和放松身体，达到减轻压力、舒缓情绪和恢复身心平衡的效果。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冥想有助于调整睡眠节律，缓解焦虑和抑郁等情绪问题，从而改善睡眠质量。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长期效果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长期坚持冥想能够增强自我调节能力，提高心理健康水平，预防和缓解失眠问题。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冥想的原理与效果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呼吸冥想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专注于呼吸，感受气息在鼻腔中的流动，逐渐放松身体和心灵。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身体扫描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从头部到脚部逐一放松身体的各个部位，缓解肌肉紧张和身体不适。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想象冥想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通过想象美好的场景和意境，增强内心的平静和安宁感。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正念冥想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关注当下感受，不评价、不批判，以开放的心态接纳一切。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针对失眠的冥想练习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研究表明，通过冥想练习，失眠患者的睡眠质量得到明显改善，焦虑和抑郁情绪得到缓解。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长期追踪研究显示，坚持冥想的患者在较长时间内失眠症状得到有效控制，且心理健康状况良好。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与药物治疗相比，冥想在治疗失眠方面具有副作用小、成本低、易操作等优势。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尽管冥想在失眠治疗中取得了一定的效果，但个体差异较大，需结合个体情况制定相应的治疗方案。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冥想在失眠治疗中的实证研究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失眠的药物治疗与非药物治疗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https://d.book118.com/867131116020006030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2024-09-01T14:10:09.442</cp:lastPrinted>
  <dcterms:created xsi:type="dcterms:W3CDTF">2024-09-01T06:10:09Z</dcterms:created>
  <dcterms:modified xsi:type="dcterms:W3CDTF">2024-09-01T06:10:11Z</dcterms:modified>
</cp:coreProperties>
</file>