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5F738-CA98-4960-85F5-B2FCEBF4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46875-03D0-4DA1-9CC4-271D0117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ACDDF-14BE-46CA-8E7C-3B0C18330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9EAC8-2C0D-40F8-8162-BEF8DFFB6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D453A-3619-46CA-B3D9-12CA2660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05AA8-1E3C-4F52-B1F3-2D6D3D9EA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3718C-921F-403A-90AE-D3E2002D1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7CCED-5F0B-4C91-96E5-7A5FB08A2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0F52A-D192-42CB-A5D9-B36B456B9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F0906-F72C-4E1D-AE6E-032A9DD0B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26A12-4445-414F-AF9B-C0350FBE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5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113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子宫肌瘤护理诊断PPT\n## 1.子宫肌瘤的基本概念与病因\n### 1.1子宫肌瘤的定义与分类\n### 1.2子宫肌瘤的发病原因及危险因素\n### 1.3子宫肌瘤的临床表现与诊断方法\n## 2.子宫肌瘤的护理诊断与评估\n### 2.1子宫肌瘤的护理诊断依据\n### 2.2子宫肌瘤的护理评估要点\n### 2.3子宫肌瘤的护理诊断类型及护理目标\n## 3.子宫肌瘤的护理措施与实施\n### 3.1子宫肌瘤的一般护理措施\n### 3.2子宫肌瘤的药物治疗及护理\n### 3.3子宫肌瘤的手术治疗及护理\n## 4.子宫肌瘤的护理预防与健康教育\n### 4.1子宫肌瘤的预防措施与生活习惯\n### 4.2子宫肌瘤患者健康教育的内容与方法\n### 4.3子宫肌瘤患者心理护理与沟通技巧\n## 5.子宫肌瘤的护理质量评价与持续改进\n### 5.1子宫肌瘤的护理质量评价标准与方法\n### 5.2子宫肌瘤护理中的问题识别与改进措施\n### 5.3子宫肌瘤护理的持续改进与团队协作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子宫肌瘤护理诊断PPT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子宫肌瘤的基本概念与病因</a:t>
            </a:r>
            <a:endParaRPr/>
          </a:p>
        </p:txBody>
      </p:sp>
      <p:sp>
        <p:nvSpPr>
          <p:cNvPr id="1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子宫肌瘤是一种良性肿瘤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发生在子宫平滑肌组织中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是女性生殖系统最常见的肿瘤之一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根据生长部位和形态分类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浆膜下肌瘤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：生长在子宫浆膜层，向子宫外突出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肌壁间肌瘤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：生长在子宫肌层，影响子宫收缩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黏膜下肌瘤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：生长在子宫内膜层，影响月经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子宫肌瘤的发病原因及危险因素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发病原因尚不明确，可能与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激素水平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等有关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：40-50岁女性发病率高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家族史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：有家族史的女性发病风险增加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肥胖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：肥胖女性发病风险增加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高血压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：高血压女性发病风险增加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糖尿病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：糖尿病患者发病风险增加</a:t>
            </a:r>
            <a:endParaRPr/>
          </a:p>
        </p:txBody>
      </p:sp>
      <p:cxnSp>
        <p:nvCxnSpPr>
          <p:cNvPr id="18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月经改变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：月经量增多、经期延长、痛经等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腹部包块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：可触及腹部肿块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压迫症状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：尿频、便秘、呼吸困难等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：下腹部疼痛、腰痛等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：盆腔检查可触及肿块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：显示子宫和肿块的情况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：了解肿块与子宫的关系和侵犯程度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宫腔镜检查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：观察黏膜下肌瘤的情况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子宫肌瘤的护理诊断与评估</a:t>
            </a:r>
            <a:endParaRPr/>
          </a:p>
        </p:txBody>
      </p:sp>
      <p:sp>
        <p:nvSpPr>
          <p:cNvPr id="20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子宫肌瘤的护理诊断依据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根据病史和临床表现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月经改变、腹部包块、疼痛等症状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妇科检查、超声检查、MRI检查等辅助检查结果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：腹部疼痛、腰痛等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：对疾病和治疗的担忧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知识缺乏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：对子宫肌瘤的认识和治疗方法不了解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子宫肌瘤的护理评估要点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血压、脉搏、呼吸、体温等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腹部包块的大小、质地、活动度等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焦虑、抑郁等情绪状态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日常生活能力评估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尿频、便秘等生活问题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护理诊断类型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：腹部疼痛、腰痛等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：对疾病和治疗的担忧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知识缺乏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：对子宫肌瘤的认识和治疗方法不了解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降低焦虑程度，增强信心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提高患者对子宫肌瘤的认识和治疗方法的了解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子宫肌瘤的护理诊断类型及护理目标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子宫肌瘤的护理措施与实施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生命体征观察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监测血压、脉搏、呼吸、体温等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休息与舒适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合理安排休息，避免剧烈运动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保持腹部舒适，避免腹部受压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高蛋白、低脂肪、富含纤维的饮食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避免高雌激素食物，如豆浆、蜂蜜等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https://d.book118.com/867131131016006043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子宫肌瘤护理诊断PPT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2024-09-16T19:02:52.989</cp:lastPrinted>
  <dcterms:created xsi:type="dcterms:W3CDTF">2024-09-16T11:02:53Z</dcterms:created>
  <dcterms:modified xsi:type="dcterms:W3CDTF">2024-09-16T11:02:54Z</dcterms:modified>
</cp:coreProperties>
</file>