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1BC006-1AC6-4924-B5D4-DAE6742C1C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DB7424-870E-4812-AC7F-A3C0B7C9F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CADB5D-E348-464A-ADBF-981FC8F4F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E9701A-9B2F-40EB-8109-FD82AB020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469443-F068-493D-8C76-062839E90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7CDE5E-63F1-4A2A-813D-CDBD3E118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4767E4-0957-43EF-8C40-2D668A6EC0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FE3DB5-DE9B-450B-8015-FAC73B880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DC6835-14DE-462A-B8A7-9921C786BF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EDEF25-5358-4DE4-81D2-FDB2E593D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BA6946-668B-4FE3-A7E8-49C8E9E3F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7132062136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脐带结扎后的护理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脐带结扎后的基本护理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脐带周围的清洁护理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脐带出血的观察与处理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脐带周围的异常症状识别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脐带结扎后的日常护理建议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脐带结扎后的基本护理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避免脐带周围潮湿，保持干燥有助于预防感染。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8500" r="18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在更换尿布时，避免尿液和粪便沾染到脐带及其周围皮肤。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使用柔软的干棉球或纱布轻轻擦拭脐带周围皮肤，以保持干燥。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保持脐带干燥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避免手触碰脐带，以防细菌感染。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在给宝宝洗澡时，使用防水贴膜保护脐带，避免水溅入。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尽量避免衣物和尿布摩擦脐带，选择合适的尺寸和材质。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避免触碰脐带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在更换尿布时，注意观察脐带周围皮肤有无红肿、渗液等异常情况。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若发现异常情况，及时就医寻求专业医生的建议和治疗。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3107" r="3107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778" r="9778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及时更换尿布，避免尿液和粪便长时间与脐带接触。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定期更换尿布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脐带周围的清洁护理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004" r="3100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使用温水清洁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清洁时，可以使用柔软的棉球或纱布蘸取温水轻轻擦拭脐带周围的皮肤，注意不要过度擦拭或用力过大，以免损伤皮肤。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脐带周围的皮肤需要保持清洁，以预防感染。使用温水清洁时，应将温度控制在适宜的范围内，避免过热或过冷的水刺激皮肤。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避免使用化学清洁剂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避免使用酒精、碘酒等化学清洁剂进行脐带周围的皮肤清洁，这些清洁剂可能会刺激皮肤，引起不适或疼痛。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在清洁过程中，如果需要使用任何清洁剂，应选择温和、无刺激的婴儿专用清洁剂，并仔细阅读产品说明，按照正确的使用方法进行操作。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清洁脐带周围的皮肤后，应及时用干净的纱布或棉球轻轻拍干，保持皮肤干燥，以预防潮湿引起的皮肤感染。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如果在清洁后发现皮肤仍然潮湿，可以使用柔软的棉球或纱布轻轻擦拭，以去除多余的水分，并确保皮肤干燥。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清洁后及时干燥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脐带出血的观察与处理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https://d.book118.com/867132062136006054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2024-09-29T02:34:57.117</cp:lastPrinted>
  <dcterms:created xsi:type="dcterms:W3CDTF">2024-09-28T18:34:57Z</dcterms:created>
  <dcterms:modified xsi:type="dcterms:W3CDTF">2024-09-28T18:34:58Z</dcterms:modified>
</cp:coreProperties>
</file>