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E1923-9B78-4573-8746-204C861C4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CC670-3DA7-4C76-9B93-DF0730D8E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FE406-FB5D-401A-BD41-76E21DB48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20E78-6D16-4F3B-830A-C8232AFA4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5497D7-96AE-4932-9E04-D4C25AF00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4A0995-93F6-41E6-9305-2138FEA55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D363CB-140F-44D6-86BB-286CCA8D5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015D6-5FE0-4B9E-95E1-0AD334392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84ADD-F2A6-4735-89FF-F823ED575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21796-F4DE-4CBE-A6C9-10601FC36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AAA8C-7705-4F64-8E31-D0B02BC4A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3206613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脐带脱落之后护理常规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脐带脱落后的正常现象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脐带脱落后的护理措施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异常情况的处理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脐带内的血管可以输送血液，将母体的营养物质和氧气输送到胎儿体内，同时将胎儿的代谢废物和二氧化碳排出体外。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脐带是连接母亲和胎儿的重要通道，为胎儿提供必要的营养和氧气。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脐带通常在婴儿出生后的一周内自然脱落。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在脐带脱落之前，需要保持脐带的清洁和干燥，避免感染。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脐带脱落是自然的生理过程，通常不需要特殊处理，但如果出现异常情况，应及时就医。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脐带脱落过程简介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脐带脱落后的正常现象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脐带脱落后，有时会出现轻微出血的现象，这是正常的。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脐带脱落后，周围的皮肤仍然很脆弱，容易受到轻微损伤导致出血。出血通常是少量的，并且很快会自行止血。如果出血量较大或持续时间较长，应及时就医。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00" r="21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轻微出血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脐带脱落后，可能会出现轻微的红肿现象。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红肿是由于脐带周围的皮肤受到刺激或感染所引起的。如果红肿持续时间较长或加重，应考虑是否感染，及时就医。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轻微红肿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脐带脱落后，可能会出现少量的分泌物。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这些分泌物通常是脐带周围的皮肤细胞脱落和油脂积聚形成的。如果分泌物有异味、颜色异常或伴有其他症状，应及时就医。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少量分泌物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脐带脱落后的护理措施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https://d.book118.com/867132066136006054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2024-09-29T02:34:57.466</cp:lastPrinted>
  <dcterms:created xsi:type="dcterms:W3CDTF">2024-09-28T18:34:57Z</dcterms:created>
  <dcterms:modified xsi:type="dcterms:W3CDTF">2024-09-28T18:34:59Z</dcterms:modified>
</cp:coreProperties>
</file>