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36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32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B1CF2-18DF-4C51-A891-5CC471377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271060-7ADB-4A4A-90F9-183621463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F61DF-5545-4A02-B199-D83FA6C1F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3C0C30-79EA-4B03-BD5F-A798CB655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DA1909-1246-4A4B-99AA-B321AA89B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E2512E-A24B-43A2-B81C-FBDC1A6CB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133655-C316-4BCF-9289-7940078DA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4EA9F7-5C9A-44C7-99A9-5CF950208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1FE3FD-9A5B-49F2-BD43-B7CDBD116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ACC51-D7DB-4609-9F5B-38B6756B7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8703A-9486-4D16-B9AA-7000DC785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6355" r:id="rId2"/>
    <p:sldLayoutId id="2147496356" r:id="rId3"/>
    <p:sldLayoutId id="2147496357" r:id="rId4"/>
    <p:sldLayoutId id="2147496358" r:id="rId5"/>
    <p:sldLayoutId id="2147496359" r:id="rId6"/>
    <p:sldLayoutId id="2147496360" r:id="rId7"/>
    <p:sldLayoutId id="2147496361" r:id="rId8"/>
    <p:sldLayoutId id="2147496362" r:id="rId9"/>
    <p:sldLayoutId id="2147496363" r:id="rId10"/>
    <p:sldLayoutId id="214749636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15" Type="http://schemas.openxmlformats.org/officeDocument/2006/relationships/tags" Target="../tags/tag132.xml" /><Relationship Id="rId16" Type="http://schemas.openxmlformats.org/officeDocument/2006/relationships/tags" Target="../tags/tag133.xml" /><Relationship Id="rId17" Type="http://schemas.openxmlformats.org/officeDocument/2006/relationships/tags" Target="../tags/tag134.xml" /><Relationship Id="rId18" Type="http://schemas.openxmlformats.org/officeDocument/2006/relationships/tags" Target="../tags/tag135.xml" /><Relationship Id="rId19" Type="http://schemas.openxmlformats.org/officeDocument/2006/relationships/tags" Target="../tags/tag136.xml" /><Relationship Id="rId2" Type="http://schemas.openxmlformats.org/officeDocument/2006/relationships/tags" Target="../tags/tag119.xml" /><Relationship Id="rId20" Type="http://schemas.openxmlformats.org/officeDocument/2006/relationships/tags" Target="../tags/tag137.xml" /><Relationship Id="rId21" Type="http://schemas.openxmlformats.org/officeDocument/2006/relationships/tags" Target="../tags/tag138.xml" /><Relationship Id="rId22" Type="http://schemas.openxmlformats.org/officeDocument/2006/relationships/tags" Target="../tags/tag139.xml" /><Relationship Id="rId23" Type="http://schemas.openxmlformats.org/officeDocument/2006/relationships/tags" Target="../tags/tag140.xml" /><Relationship Id="rId24" Type="http://schemas.openxmlformats.org/officeDocument/2006/relationships/tags" Target="../tags/tag141.xml" /><Relationship Id="rId25" Type="http://schemas.openxmlformats.org/officeDocument/2006/relationships/tags" Target="../tags/tag142.xml" /><Relationship Id="rId26" Type="http://schemas.openxmlformats.org/officeDocument/2006/relationships/tags" Target="../tags/tag143.xml" /><Relationship Id="rId27" Type="http://schemas.openxmlformats.org/officeDocument/2006/relationships/tags" Target="../tags/tag144.xml" /><Relationship Id="rId28" Type="http://schemas.openxmlformats.org/officeDocument/2006/relationships/tags" Target="../tags/tag145.xml" /><Relationship Id="rId29" Type="http://schemas.openxmlformats.org/officeDocument/2006/relationships/tags" Target="../tags/tag146.xml" /><Relationship Id="rId3" Type="http://schemas.openxmlformats.org/officeDocument/2006/relationships/tags" Target="../tags/tag120.xml" /><Relationship Id="rId30" Type="http://schemas.openxmlformats.org/officeDocument/2006/relationships/tags" Target="../tags/tag147.xml" /><Relationship Id="rId31" Type="http://schemas.openxmlformats.org/officeDocument/2006/relationships/tags" Target="../tags/tag148.xml" /><Relationship Id="rId32" Type="http://schemas.openxmlformats.org/officeDocument/2006/relationships/tags" Target="../tags/tag149.xml" /><Relationship Id="rId33" Type="http://schemas.openxmlformats.org/officeDocument/2006/relationships/tags" Target="../tags/tag150.xml" /><Relationship Id="rId34" Type="http://schemas.openxmlformats.org/officeDocument/2006/relationships/tags" Target="../tags/tag151.xml" /><Relationship Id="rId35" Type="http://schemas.openxmlformats.org/officeDocument/2006/relationships/tags" Target="../tags/tag152.xml" /><Relationship Id="rId36" Type="http://schemas.openxmlformats.org/officeDocument/2006/relationships/tags" Target="../tags/tag153.xml" /><Relationship Id="rId37" Type="http://schemas.openxmlformats.org/officeDocument/2006/relationships/tags" Target="../tags/tag154.xml" /><Relationship Id="rId38" Type="http://schemas.openxmlformats.org/officeDocument/2006/relationships/tags" Target="../tags/tag155.xml" /><Relationship Id="rId39" Type="http://schemas.openxmlformats.org/officeDocument/2006/relationships/tags" Target="../tags/tag156.xml" /><Relationship Id="rId4" Type="http://schemas.openxmlformats.org/officeDocument/2006/relationships/tags" Target="../tags/tag121.xml" /><Relationship Id="rId40" Type="http://schemas.openxmlformats.org/officeDocument/2006/relationships/tags" Target="../tags/tag157.xml" /><Relationship Id="rId41" Type="http://schemas.openxmlformats.org/officeDocument/2006/relationships/tags" Target="../tags/tag158.xml" /><Relationship Id="rId42" Type="http://schemas.openxmlformats.org/officeDocument/2006/relationships/tags" Target="../tags/tag159.xml" /><Relationship Id="rId43" Type="http://schemas.openxmlformats.org/officeDocument/2006/relationships/tags" Target="../tags/tag160.xml" /><Relationship Id="rId44" Type="http://schemas.openxmlformats.org/officeDocument/2006/relationships/tags" Target="../tags/tag161.xml" /><Relationship Id="rId45" Type="http://schemas.openxmlformats.org/officeDocument/2006/relationships/tags" Target="../tags/tag162.xml" /><Relationship Id="rId46" Type="http://schemas.openxmlformats.org/officeDocument/2006/relationships/tags" Target="../tags/tag163.xml" /><Relationship Id="rId47" Type="http://schemas.openxmlformats.org/officeDocument/2006/relationships/tags" Target="../tags/tag164.xml" /><Relationship Id="rId48" Type="http://schemas.openxmlformats.org/officeDocument/2006/relationships/tags" Target="../tags/tag165.xml" /><Relationship Id="rId49" Type="http://schemas.openxmlformats.org/officeDocument/2006/relationships/tags" Target="../tags/tag166.xml" /><Relationship Id="rId5" Type="http://schemas.openxmlformats.org/officeDocument/2006/relationships/tags" Target="../tags/tag122.xml" /><Relationship Id="rId50" Type="http://schemas.openxmlformats.org/officeDocument/2006/relationships/tags" Target="../tags/tag167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19" Type="http://schemas.openxmlformats.org/officeDocument/2006/relationships/tags" Target="../tags/tag199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14" Type="http://schemas.openxmlformats.org/officeDocument/2006/relationships/tags" Target="../tags/tag227.xml" /><Relationship Id="rId15" Type="http://schemas.openxmlformats.org/officeDocument/2006/relationships/tags" Target="../tags/tag228.xml" /><Relationship Id="rId16" Type="http://schemas.openxmlformats.org/officeDocument/2006/relationships/tags" Target="../tags/tag229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tags" Target="../tags/tag253.xml" /><Relationship Id="rId14" Type="http://schemas.openxmlformats.org/officeDocument/2006/relationships/tags" Target="../tags/tag254.xml" /><Relationship Id="rId15" Type="http://schemas.openxmlformats.org/officeDocument/2006/relationships/tags" Target="../tags/tag255.xml" /><Relationship Id="rId16" Type="http://schemas.openxmlformats.org/officeDocument/2006/relationships/tags" Target="../tags/tag256.xml" /><Relationship Id="rId17" Type="http://schemas.openxmlformats.org/officeDocument/2006/relationships/tags" Target="../tags/tag257.xml" /><Relationship Id="rId18" Type="http://schemas.openxmlformats.org/officeDocument/2006/relationships/tags" Target="../tags/tag258.xml" /><Relationship Id="rId19" Type="http://schemas.openxmlformats.org/officeDocument/2006/relationships/tags" Target="../tags/tag259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8.xml" /><Relationship Id="rId11" Type="http://schemas.openxmlformats.org/officeDocument/2006/relationships/tags" Target="../tags/tag269.xml" /><Relationship Id="rId12" Type="http://schemas.openxmlformats.org/officeDocument/2006/relationships/tags" Target="../tags/tag270.xml" /><Relationship Id="rId13" Type="http://schemas.openxmlformats.org/officeDocument/2006/relationships/tags" Target="../tags/tag271.xml" /><Relationship Id="rId14" Type="http://schemas.openxmlformats.org/officeDocument/2006/relationships/tags" Target="../tags/tag272.xml" /><Relationship Id="rId15" Type="http://schemas.openxmlformats.org/officeDocument/2006/relationships/tags" Target="../tags/tag273.xml" /><Relationship Id="rId16" Type="http://schemas.openxmlformats.org/officeDocument/2006/relationships/tags" Target="../tags/tag274.xml" /><Relationship Id="rId17" Type="http://schemas.openxmlformats.org/officeDocument/2006/relationships/tags" Target="../tags/tag275.xml" /><Relationship Id="rId18" Type="http://schemas.openxmlformats.org/officeDocument/2006/relationships/tags" Target="../tags/tag276.xml" /><Relationship Id="rId19" Type="http://schemas.openxmlformats.org/officeDocument/2006/relationships/tags" Target="../tags/tag277.xml" /><Relationship Id="rId2" Type="http://schemas.openxmlformats.org/officeDocument/2006/relationships/tags" Target="../tags/tag260.xml" /><Relationship Id="rId20" Type="http://schemas.openxmlformats.org/officeDocument/2006/relationships/tags" Target="../tags/tag278.xml" /><Relationship Id="rId21" Type="http://schemas.openxmlformats.org/officeDocument/2006/relationships/tags" Target="../tags/tag279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tags" Target="../tags/tag264.xml" /><Relationship Id="rId7" Type="http://schemas.openxmlformats.org/officeDocument/2006/relationships/tags" Target="../tags/tag265.xml" /><Relationship Id="rId8" Type="http://schemas.openxmlformats.org/officeDocument/2006/relationships/tags" Target="../tags/tag266.xml" /><Relationship Id="rId9" Type="http://schemas.openxmlformats.org/officeDocument/2006/relationships/tags" Target="../tags/tag26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0.xml" /><Relationship Id="rId3" Type="http://schemas.openxmlformats.org/officeDocument/2006/relationships/tags" Target="../tags/tag281.xml" /><Relationship Id="rId4" Type="http://schemas.openxmlformats.org/officeDocument/2006/relationships/tags" Target="../tags/tag28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83.xml" /><Relationship Id="rId3" Type="http://schemas.openxmlformats.org/officeDocument/2006/relationships/tags" Target="../tags/tag284.xml" /><Relationship Id="rId4" Type="http://schemas.openxmlformats.org/officeDocument/2006/relationships/tags" Target="../tags/tag285.xml" /><Relationship Id="rId5" Type="http://schemas.openxmlformats.org/officeDocument/2006/relationships/tags" Target="../tags/tag286.xml" /><Relationship Id="rId6" Type="http://schemas.openxmlformats.org/officeDocument/2006/relationships/tags" Target="../tags/tag287.xml" /><Relationship Id="rId7" Type="http://schemas.openxmlformats.org/officeDocument/2006/relationships/tags" Target="../tags/tag288.xml" /><Relationship Id="rId8" Type="http://schemas.openxmlformats.org/officeDocument/2006/relationships/tags" Target="../tags/tag289.xml" /><Relationship Id="rId9" Type="http://schemas.openxmlformats.org/officeDocument/2006/relationships/tags" Target="../tags/tag29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9.xml" /><Relationship Id="rId11" Type="http://schemas.openxmlformats.org/officeDocument/2006/relationships/tags" Target="../tags/tag300.xml" /><Relationship Id="rId12" Type="http://schemas.openxmlformats.org/officeDocument/2006/relationships/tags" Target="../tags/tag301.xml" /><Relationship Id="rId13" Type="http://schemas.openxmlformats.org/officeDocument/2006/relationships/tags" Target="../tags/tag302.xml" /><Relationship Id="rId2" Type="http://schemas.openxmlformats.org/officeDocument/2006/relationships/tags" Target="../tags/tag291.xml" /><Relationship Id="rId3" Type="http://schemas.openxmlformats.org/officeDocument/2006/relationships/tags" Target="../tags/tag292.xml" /><Relationship Id="rId4" Type="http://schemas.openxmlformats.org/officeDocument/2006/relationships/tags" Target="../tags/tag293.xml" /><Relationship Id="rId5" Type="http://schemas.openxmlformats.org/officeDocument/2006/relationships/tags" Target="../tags/tag294.xml" /><Relationship Id="rId6" Type="http://schemas.openxmlformats.org/officeDocument/2006/relationships/tags" Target="../tags/tag295.xml" /><Relationship Id="rId7" Type="http://schemas.openxmlformats.org/officeDocument/2006/relationships/tags" Target="../tags/tag296.xml" /><Relationship Id="rId8" Type="http://schemas.openxmlformats.org/officeDocument/2006/relationships/tags" Target="../tags/tag297.xml" /><Relationship Id="rId9" Type="http://schemas.openxmlformats.org/officeDocument/2006/relationships/tags" Target="../tags/tag29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1.xml" /><Relationship Id="rId11" Type="http://schemas.openxmlformats.org/officeDocument/2006/relationships/tags" Target="../tags/tag312.xml" /><Relationship Id="rId12" Type="http://schemas.openxmlformats.org/officeDocument/2006/relationships/tags" Target="../tags/tag313.xml" /><Relationship Id="rId13" Type="http://schemas.openxmlformats.org/officeDocument/2006/relationships/tags" Target="../tags/tag314.xml" /><Relationship Id="rId14" Type="http://schemas.openxmlformats.org/officeDocument/2006/relationships/tags" Target="../tags/tag315.xml" /><Relationship Id="rId15" Type="http://schemas.openxmlformats.org/officeDocument/2006/relationships/tags" Target="../tags/tag316.xml" /><Relationship Id="rId16" Type="http://schemas.openxmlformats.org/officeDocument/2006/relationships/tags" Target="../tags/tag317.xml" /><Relationship Id="rId17" Type="http://schemas.openxmlformats.org/officeDocument/2006/relationships/tags" Target="../tags/tag318.xml" /><Relationship Id="rId18" Type="http://schemas.openxmlformats.org/officeDocument/2006/relationships/tags" Target="../tags/tag319.xml" /><Relationship Id="rId19" Type="http://schemas.openxmlformats.org/officeDocument/2006/relationships/tags" Target="../tags/tag320.xml" /><Relationship Id="rId2" Type="http://schemas.openxmlformats.org/officeDocument/2006/relationships/tags" Target="../tags/tag303.xml" /><Relationship Id="rId20" Type="http://schemas.openxmlformats.org/officeDocument/2006/relationships/tags" Target="../tags/tag321.xml" /><Relationship Id="rId21" Type="http://schemas.openxmlformats.org/officeDocument/2006/relationships/tags" Target="../tags/tag322.xml" /><Relationship Id="rId22" Type="http://schemas.openxmlformats.org/officeDocument/2006/relationships/tags" Target="../tags/tag323.xml" /><Relationship Id="rId23" Type="http://schemas.openxmlformats.org/officeDocument/2006/relationships/tags" Target="../tags/tag324.xml" /><Relationship Id="rId24" Type="http://schemas.openxmlformats.org/officeDocument/2006/relationships/tags" Target="../tags/tag325.xml" /><Relationship Id="rId25" Type="http://schemas.openxmlformats.org/officeDocument/2006/relationships/tags" Target="../tags/tag326.xml" /><Relationship Id="rId26" Type="http://schemas.openxmlformats.org/officeDocument/2006/relationships/tags" Target="../tags/tag327.xml" /><Relationship Id="rId27" Type="http://schemas.openxmlformats.org/officeDocument/2006/relationships/tags" Target="../tags/tag328.xml" /><Relationship Id="rId28" Type="http://schemas.openxmlformats.org/officeDocument/2006/relationships/tags" Target="../tags/tag329.xml" /><Relationship Id="rId29" Type="http://schemas.openxmlformats.org/officeDocument/2006/relationships/tags" Target="../tags/tag330.xml" /><Relationship Id="rId3" Type="http://schemas.openxmlformats.org/officeDocument/2006/relationships/tags" Target="../tags/tag304.xml" /><Relationship Id="rId30" Type="http://schemas.openxmlformats.org/officeDocument/2006/relationships/tags" Target="../tags/tag331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tags" Target="../tags/tag309.xml" /><Relationship Id="rId9" Type="http://schemas.openxmlformats.org/officeDocument/2006/relationships/tags" Target="../tags/tag31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3306412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>
            <a:normAutofit fontScale="97407"/>
          </a:bodyPr>
          <a:lstStyle/>
          <a:p>
            <a:r>
              <a:rPr lang="zh-CN" altLang="en-US"/>
              <a:t>互联网科技与创新行业2024年商业计划书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市场分析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行业概述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商业模式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运营管理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营销策略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融资需求与回报分析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行业概述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互联网科技与创新行业的发展历程</a:t>
            </a:r>
            <a:endParaRPr lang="zh-CN" altLang="en-US"/>
          </a:p>
        </p:txBody>
      </p:sp>
      <p:sp>
        <p:nvSpPr>
          <p:cNvPr id="1048950" name="六边形 3"/>
          <p:cNvSpPr/>
          <p:nvPr>
            <p:custDataLst>
              <p:tags r:id="rId2"/>
            </p:custDataLst>
          </p:nvPr>
        </p:nvSpPr>
        <p:spPr>
          <a:xfrm rot="1800000">
            <a:off x="773513" y="1945553"/>
            <a:ext cx="2626847" cy="2264521"/>
          </a:xfrm>
          <a:prstGeom prst="hexagon">
            <a:avLst>
              <a:gd name="adj" fmla="val 28912"/>
              <a:gd name="vf" fmla="val 115470"/>
            </a:avLst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9525" cap="flat">
            <a:noFill/>
            <a:prstDash val="solid"/>
            <a:miter/>
          </a:ln>
          <a:effectLst>
            <a:outerShdw blurRad="241300" dist="190500" dir="9600000" sx="102000" sy="102000" algn="ctr" rotWithShape="0">
              <a:schemeClr val="accent1">
                <a:alpha val="28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2" name="六边形 5"/>
          <p:cNvSpPr/>
          <p:nvPr>
            <p:custDataLst>
              <p:tags r:id="rId3"/>
            </p:custDataLst>
          </p:nvPr>
        </p:nvSpPr>
        <p:spPr>
          <a:xfrm rot="1800000">
            <a:off x="1450184" y="1490400"/>
            <a:ext cx="1272201" cy="1096724"/>
          </a:xfrm>
          <a:prstGeom prst="hexagon">
            <a:avLst>
              <a:gd name="adj" fmla="val 28912"/>
              <a:gd name="vf" fmla="val 115470"/>
            </a:avLst>
          </a:prstGeom>
          <a:gradFill flip="none" rotWithShape="0">
            <a:gsLst>
              <a:gs pos="14000">
                <a:schemeClr val="bg1"/>
              </a:gs>
              <a:gs pos="94000">
                <a:schemeClr val="accent1">
                  <a:lumMod val="40000"/>
                  <a:lumOff val="60000"/>
                </a:schemeClr>
              </a:gs>
            </a:gsLst>
            <a:lin ang="16200000" scaled="1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4" name="六边形 4"/>
          <p:cNvSpPr/>
          <p:nvPr>
            <p:custDataLst>
              <p:tags r:id="rId4"/>
            </p:custDataLst>
          </p:nvPr>
        </p:nvSpPr>
        <p:spPr>
          <a:xfrm rot="1800000">
            <a:off x="1533254" y="1561355"/>
            <a:ext cx="1107372" cy="954631"/>
          </a:xfrm>
          <a:prstGeom prst="hexagon">
            <a:avLst>
              <a:gd name="adj" fmla="val 28912"/>
              <a:gd name="vf" fmla="val 115470"/>
            </a:avLst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6" name="六边形 6"/>
          <p:cNvSpPr/>
          <p:nvPr>
            <p:custDataLst>
              <p:tags r:id="rId5"/>
            </p:custDataLst>
          </p:nvPr>
        </p:nvSpPr>
        <p:spPr>
          <a:xfrm rot="1800000">
            <a:off x="1533254" y="1561355"/>
            <a:ext cx="1107372" cy="954631"/>
          </a:xfrm>
          <a:prstGeom prst="hexagon">
            <a:avLst>
              <a:gd name="adj" fmla="val 28912"/>
              <a:gd name="vf" fmla="val 11547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2000">
                <a:schemeClr val="accent1"/>
              </a:gs>
              <a:gs pos="93000">
                <a:schemeClr val="accent1">
                  <a:lumMod val="75000"/>
                </a:schemeClr>
              </a:gs>
            </a:gsLst>
            <a:lin ang="5400000" scaled="0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1800" b="0" i="0" u="none" strike="noStrike" kern="1200" cap="none" spc="0" normalizeH="0" baseline="0" noProof="0">
              <a:ln>
                <a:noFill/>
              </a:ln>
              <a:gradFill>
                <a:gsLst>
                  <a:gs pos="20000">
                    <a:schemeClr val="accent1"/>
                  </a:gs>
                  <a:gs pos="93000">
                    <a:schemeClr val="accent1"/>
                  </a:gs>
                </a:gsLst>
                <a:lin ang="5400000" scaled="0"/>
              </a:gra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8" name="标题"/>
          <p:cNvSpPr txBox="1"/>
          <p:nvPr>
            <p:custDataLst>
              <p:tags r:id="rId6"/>
            </p:custDataLst>
          </p:nvPr>
        </p:nvSpPr>
        <p:spPr>
          <a:xfrm>
            <a:off x="1086755" y="2578094"/>
            <a:ext cx="2011333" cy="5254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b="1" kern="1200" spc="300">
                <a:solidFill>
                  <a:srgbClr val="FFFFFF"/>
                </a:solidFill>
                <a:effectLst>
                  <a:outerShdw blurRad="63500" sx="102000" sy="102000" algn="ctr" rotWithShape="0">
                    <a:schemeClr val="accent1">
                      <a:alpha val="40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800" b="1" i="0" u="none" strike="noStrike" kern="1200" cap="none" spc="300" normalizeH="0" baseline="0" noProof="0">
                <a:ln>
                  <a:noFill/>
                </a:ln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>
                        <a:lumMod val="80000"/>
                        <a:lumOff val="20000"/>
                      </a:schemeClr>
                    </a:gs>
                  </a:gsLst>
                  <a:lin ang="16200000" scaled="1"/>
                </a:gradFill>
                <a:uLnTx/>
                <a:uFillTx/>
                <a:cs typeface="+mn-cs"/>
              </a:rPr>
              <a:t>添加标题</a:t>
            </a:r>
            <a:endParaRPr kumimoji="0" lang="zh-CN" altLang="en-US" sz="1800" b="1" i="0" u="none" strike="noStrike" kern="1200" cap="none" spc="300" normalizeH="0" baseline="0" noProof="0">
              <a:ln>
                <a:noFill/>
              </a:ln>
              <a:gradFill>
                <a:gsLst>
                  <a:gs pos="0">
                    <a:schemeClr val="accent1">
                      <a:lumMod val="75000"/>
                    </a:schemeClr>
                  </a:gs>
                  <a:gs pos="100000">
                    <a:schemeClr val="accent1">
                      <a:lumMod val="80000"/>
                      <a:lumOff val="20000"/>
                    </a:schemeClr>
                  </a:gs>
                </a:gsLst>
                <a:lin ang="16200000" scaled="1"/>
              </a:gradFill>
              <a:uLnTx/>
              <a:uFillTx/>
              <a:cs typeface="+mn-cs"/>
            </a:endParaRPr>
          </a:p>
        </p:txBody>
      </p:sp>
      <p:sp>
        <p:nvSpPr>
          <p:cNvPr id="1048960" name="正文"/>
          <p:cNvSpPr txBox="1"/>
          <p:nvPr>
            <p:custDataLst>
              <p:tags r:id="rId7"/>
            </p:custDataLst>
          </p:nvPr>
        </p:nvSpPr>
        <p:spPr>
          <a:xfrm>
            <a:off x="1086755" y="3206308"/>
            <a:ext cx="2011333" cy="7127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1960年代：互联网技术的诞生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8962" name="序号"/>
          <p:cNvSpPr txBox="1"/>
          <p:nvPr>
            <p:custDataLst>
              <p:tags r:id="rId8"/>
            </p:custDataLst>
          </p:nvPr>
        </p:nvSpPr>
        <p:spPr>
          <a:xfrm>
            <a:off x="1745255" y="1725764"/>
            <a:ext cx="682826" cy="626805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20000">
                      <a:srgbClr val="FFFFFF"/>
                    </a:gs>
                    <a:gs pos="93000">
                      <a:srgbClr val="FFFFFF"/>
                    </a:gs>
                  </a:gsLst>
                  <a:lin ang="5400000" scaled="0"/>
                </a:gradFill>
                <a:effectLst>
                  <a:outerShdw blurRad="152400" sx="102000" sy="102000" algn="ctr" rotWithShape="0">
                    <a:srgbClr val="F84949">
                      <a:alpha val="2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rPr>
              <a:t>01</a:t>
            </a:r>
            <a:endParaRPr kumimoji="0" lang="en-US" sz="2800" b="1" i="0" u="none" strike="noStrike" kern="1200" cap="none" spc="0" normalizeH="0" baseline="0" noProof="0">
              <a:ln>
                <a:noFill/>
              </a:ln>
              <a:gradFill>
                <a:gsLst>
                  <a:gs pos="20000">
                    <a:srgbClr val="FFFFFF"/>
                  </a:gs>
                  <a:gs pos="93000">
                    <a:srgbClr val="FFFFFF"/>
                  </a:gs>
                </a:gsLst>
                <a:lin ang="5400000" scaled="0"/>
              </a:gradFill>
              <a:effectLst>
                <a:outerShdw blurRad="152400" sx="102000" sy="102000" algn="ctr" rotWithShape="0">
                  <a:srgbClr val="F84949">
                    <a:alpha val="28000"/>
                  </a:srgbClr>
                </a:outerShdw>
              </a:effectLst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8964" name="六边形 21"/>
          <p:cNvSpPr/>
          <p:nvPr>
            <p:custDataLst>
              <p:tags r:id="rId9"/>
            </p:custDataLst>
          </p:nvPr>
        </p:nvSpPr>
        <p:spPr>
          <a:xfrm rot="1800000">
            <a:off x="3443856" y="1945553"/>
            <a:ext cx="2626847" cy="2264521"/>
          </a:xfrm>
          <a:prstGeom prst="hexagon">
            <a:avLst>
              <a:gd name="adj" fmla="val 28912"/>
              <a:gd name="vf" fmla="val 115470"/>
            </a:avLst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9525" cap="flat">
            <a:noFill/>
            <a:prstDash val="solid"/>
            <a:miter/>
          </a:ln>
          <a:effectLst>
            <a:outerShdw blurRad="241300" dist="190500" dir="9600000" sx="102000" sy="102000" algn="ctr" rotWithShape="0">
              <a:schemeClr val="accent1">
                <a:alpha val="28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>
              <a:solidFill>
                <a:srgbClr val="000000"/>
              </a:solidFill>
              <a:ea typeface="微软雅黑" panose="020b0503020204020204" pitchFamily="34" charset="-122"/>
            </a:endParaRPr>
          </a:p>
        </p:txBody>
      </p:sp>
      <p:sp>
        <p:nvSpPr>
          <p:cNvPr id="1048966" name="六边形 23"/>
          <p:cNvSpPr/>
          <p:nvPr>
            <p:custDataLst>
              <p:tags r:id="rId10"/>
            </p:custDataLst>
          </p:nvPr>
        </p:nvSpPr>
        <p:spPr>
          <a:xfrm rot="1800000">
            <a:off x="4121393" y="1490400"/>
            <a:ext cx="1272201" cy="1096724"/>
          </a:xfrm>
          <a:prstGeom prst="hexagon">
            <a:avLst>
              <a:gd name="adj" fmla="val 28912"/>
              <a:gd name="vf" fmla="val 115470"/>
            </a:avLst>
          </a:prstGeom>
          <a:gradFill flip="none" rotWithShape="0">
            <a:gsLst>
              <a:gs pos="14000">
                <a:schemeClr val="bg1"/>
              </a:gs>
              <a:gs pos="94000">
                <a:schemeClr val="accent1">
                  <a:lumMod val="40000"/>
                  <a:lumOff val="60000"/>
                </a:schemeClr>
              </a:gs>
            </a:gsLst>
            <a:lin ang="16200000" scaled="1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8968" name="六边形 24"/>
          <p:cNvSpPr/>
          <p:nvPr>
            <p:custDataLst>
              <p:tags r:id="rId11"/>
            </p:custDataLst>
          </p:nvPr>
        </p:nvSpPr>
        <p:spPr>
          <a:xfrm rot="1800000">
            <a:off x="4203598" y="1561355"/>
            <a:ext cx="1107372" cy="954631"/>
          </a:xfrm>
          <a:prstGeom prst="hexagon">
            <a:avLst>
              <a:gd name="adj" fmla="val 28912"/>
              <a:gd name="vf" fmla="val 115470"/>
            </a:avLst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8970" name="六边形 25"/>
          <p:cNvSpPr/>
          <p:nvPr>
            <p:custDataLst>
              <p:tags r:id="rId12"/>
            </p:custDataLst>
          </p:nvPr>
        </p:nvSpPr>
        <p:spPr>
          <a:xfrm rot="1800000">
            <a:off x="4203598" y="1561355"/>
            <a:ext cx="1107372" cy="954631"/>
          </a:xfrm>
          <a:prstGeom prst="hexagon">
            <a:avLst>
              <a:gd name="adj" fmla="val 28912"/>
              <a:gd name="vf" fmla="val 11547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2000">
                <a:schemeClr val="accent1"/>
              </a:gs>
              <a:gs pos="93000">
                <a:schemeClr val="accent1">
                  <a:lumMod val="75000"/>
                </a:schemeClr>
              </a:gs>
            </a:gsLst>
            <a:lin ang="5400000" scaled="0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gradFill>
                <a:gsLst>
                  <a:gs pos="20000">
                    <a:schemeClr val="accent1"/>
                  </a:gs>
                  <a:gs pos="93000">
                    <a:schemeClr val="accent1"/>
                  </a:gs>
                </a:gsLst>
                <a:lin ang="5400000" scaled="0"/>
              </a:gradFill>
              <a:ea typeface="微软雅黑" panose="020b0503020204020204" pitchFamily="34" charset="-122"/>
            </a:endParaRPr>
          </a:p>
        </p:txBody>
      </p:sp>
      <p:sp>
        <p:nvSpPr>
          <p:cNvPr id="1048972" name="标题"/>
          <p:cNvSpPr txBox="1"/>
          <p:nvPr>
            <p:custDataLst>
              <p:tags r:id="rId13"/>
            </p:custDataLst>
          </p:nvPr>
        </p:nvSpPr>
        <p:spPr>
          <a:xfrm>
            <a:off x="3757964" y="2578094"/>
            <a:ext cx="2011333" cy="5254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strike="noStrike" kern="1200" cap="none" spc="300" normalizeH="0" baseline="0">
                <a:ln>
                  <a:noFill/>
                </a:ln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>
                        <a:lumMod val="80000"/>
                        <a:lumOff val="20000"/>
                      </a:schemeClr>
                    </a:gs>
                  </a:gsLst>
                  <a:lin ang="16200000" scaled="1"/>
                </a:gradFill>
                <a:effectLst>
                  <a:outerShdw blurRad="63500" sx="102000" sy="102000" algn="ctr" rotWithShape="0">
                    <a:schemeClr val="accent1">
                      <a:alpha val="40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添加标题</a:t>
            </a:r>
            <a:endParaRPr lang="zh-CN" altLang="en-US"/>
          </a:p>
        </p:txBody>
      </p:sp>
      <p:sp>
        <p:nvSpPr>
          <p:cNvPr id="1048974" name="正文"/>
          <p:cNvSpPr txBox="1"/>
          <p:nvPr>
            <p:custDataLst>
              <p:tags r:id="rId14"/>
            </p:custDataLst>
          </p:nvPr>
        </p:nvSpPr>
        <p:spPr>
          <a:xfrm>
            <a:off x="3757964" y="3206308"/>
            <a:ext cx="2011333" cy="7127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kern="1200" cap="none" spc="150" normalizeH="0" baseline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1990年代：互联网泡沫的兴起与破灭</a:t>
            </a:r>
            <a:endParaRPr lang="zh-CN" altLang="en-US"/>
          </a:p>
        </p:txBody>
      </p:sp>
      <p:sp>
        <p:nvSpPr>
          <p:cNvPr id="1048976" name="序号"/>
          <p:cNvSpPr txBox="1"/>
          <p:nvPr>
            <p:custDataLst>
              <p:tags r:id="rId15"/>
            </p:custDataLst>
          </p:nvPr>
        </p:nvSpPr>
        <p:spPr>
          <a:xfrm>
            <a:off x="4415598" y="1725764"/>
            <a:ext cx="682826" cy="626805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1" i="0" u="none" strike="noStrike" kern="1200" cap="none" spc="0" normalizeH="0" baseline="0">
                <a:ln>
                  <a:noFill/>
                </a:ln>
                <a:gradFill>
                  <a:gsLst>
                    <a:gs pos="20000">
                      <a:srgbClr val="FFFFFF"/>
                    </a:gs>
                    <a:gs pos="93000">
                      <a:srgbClr val="FFFFFF"/>
                    </a:gs>
                  </a:gsLst>
                  <a:lin ang="5400000" scaled="0"/>
                </a:gradFill>
                <a:effectLst>
                  <a:outerShdw blurRad="152400" sx="102000" sy="102000" algn="ctr" rotWithShape="0">
                    <a:srgbClr val="F84949">
                      <a:alpha val="2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03</a:t>
            </a:r>
            <a:endParaRPr lang="en-US"/>
          </a:p>
        </p:txBody>
      </p:sp>
      <p:sp>
        <p:nvSpPr>
          <p:cNvPr id="1048978" name="六边形 39"/>
          <p:cNvSpPr/>
          <p:nvPr>
            <p:custDataLst>
              <p:tags r:id="rId16"/>
            </p:custDataLst>
          </p:nvPr>
        </p:nvSpPr>
        <p:spPr>
          <a:xfrm rot="1800000">
            <a:off x="6114200" y="1945553"/>
            <a:ext cx="2626847" cy="2264521"/>
          </a:xfrm>
          <a:prstGeom prst="hexagon">
            <a:avLst>
              <a:gd name="adj" fmla="val 28912"/>
              <a:gd name="vf" fmla="val 115470"/>
            </a:avLst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9525" cap="flat">
            <a:noFill/>
            <a:prstDash val="solid"/>
            <a:miter/>
          </a:ln>
          <a:effectLst>
            <a:outerShdw blurRad="241300" dist="190500" dir="9600000" sx="102000" sy="102000" algn="ctr" rotWithShape="0">
              <a:schemeClr val="accent1">
                <a:alpha val="28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>
              <a:solidFill>
                <a:srgbClr val="000000"/>
              </a:solidFill>
              <a:ea typeface="微软雅黑" panose="020b0503020204020204" pitchFamily="34" charset="-122"/>
            </a:endParaRPr>
          </a:p>
        </p:txBody>
      </p:sp>
      <p:sp>
        <p:nvSpPr>
          <p:cNvPr id="1048980" name="六边形 41"/>
          <p:cNvSpPr/>
          <p:nvPr>
            <p:custDataLst>
              <p:tags r:id="rId17"/>
            </p:custDataLst>
          </p:nvPr>
        </p:nvSpPr>
        <p:spPr>
          <a:xfrm rot="1800000">
            <a:off x="6791737" y="1490400"/>
            <a:ext cx="1272201" cy="1096724"/>
          </a:xfrm>
          <a:prstGeom prst="hexagon">
            <a:avLst>
              <a:gd name="adj" fmla="val 28912"/>
              <a:gd name="vf" fmla="val 115470"/>
            </a:avLst>
          </a:prstGeom>
          <a:gradFill flip="none" rotWithShape="0">
            <a:gsLst>
              <a:gs pos="14000">
                <a:schemeClr val="bg1"/>
              </a:gs>
              <a:gs pos="94000">
                <a:schemeClr val="accent1">
                  <a:lumMod val="40000"/>
                  <a:lumOff val="60000"/>
                </a:schemeClr>
              </a:gs>
            </a:gsLst>
            <a:lin ang="16200000" scaled="1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8982" name="六边形 42"/>
          <p:cNvSpPr/>
          <p:nvPr>
            <p:custDataLst>
              <p:tags r:id="rId18"/>
            </p:custDataLst>
          </p:nvPr>
        </p:nvSpPr>
        <p:spPr>
          <a:xfrm rot="1800000">
            <a:off x="6873942" y="1561355"/>
            <a:ext cx="1107372" cy="954631"/>
          </a:xfrm>
          <a:prstGeom prst="hexagon">
            <a:avLst>
              <a:gd name="adj" fmla="val 28912"/>
              <a:gd name="vf" fmla="val 115470"/>
            </a:avLst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8984" name="六边形 43"/>
          <p:cNvSpPr/>
          <p:nvPr>
            <p:custDataLst>
              <p:tags r:id="rId19"/>
            </p:custDataLst>
          </p:nvPr>
        </p:nvSpPr>
        <p:spPr>
          <a:xfrm rot="1800000">
            <a:off x="6873942" y="1561355"/>
            <a:ext cx="1107372" cy="954631"/>
          </a:xfrm>
          <a:prstGeom prst="hexagon">
            <a:avLst>
              <a:gd name="adj" fmla="val 28912"/>
              <a:gd name="vf" fmla="val 11547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2000">
                <a:schemeClr val="accent1"/>
              </a:gs>
              <a:gs pos="93000">
                <a:schemeClr val="accent1">
                  <a:lumMod val="75000"/>
                </a:schemeClr>
              </a:gs>
            </a:gsLst>
            <a:lin ang="5400000" scaled="0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gradFill>
                <a:gsLst>
                  <a:gs pos="20000">
                    <a:schemeClr val="accent1"/>
                  </a:gs>
                  <a:gs pos="93000">
                    <a:schemeClr val="accent1"/>
                  </a:gs>
                </a:gsLst>
                <a:lin ang="5400000" scaled="0"/>
              </a:gradFill>
              <a:ea typeface="微软雅黑" panose="020b0503020204020204" pitchFamily="34" charset="-122"/>
            </a:endParaRPr>
          </a:p>
        </p:txBody>
      </p:sp>
      <p:sp>
        <p:nvSpPr>
          <p:cNvPr id="1048986" name="标题"/>
          <p:cNvSpPr txBox="1"/>
          <p:nvPr>
            <p:custDataLst>
              <p:tags r:id="rId20"/>
            </p:custDataLst>
          </p:nvPr>
        </p:nvSpPr>
        <p:spPr>
          <a:xfrm>
            <a:off x="6428307" y="2578094"/>
            <a:ext cx="2011333" cy="5254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strike="noStrike" kern="1200" cap="none" spc="300" normalizeH="0" baseline="0">
                <a:ln>
                  <a:noFill/>
                </a:ln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>
                        <a:lumMod val="80000"/>
                        <a:lumOff val="20000"/>
                      </a:schemeClr>
                    </a:gs>
                  </a:gsLst>
                  <a:lin ang="16200000" scaled="1"/>
                </a:gradFill>
                <a:effectLst>
                  <a:outerShdw blurRad="63500" sx="102000" sy="102000" algn="ctr" rotWithShape="0">
                    <a:schemeClr val="accent1">
                      <a:alpha val="40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添加标题</a:t>
            </a:r>
            <a:endParaRPr lang="zh-CN" altLang="en-US"/>
          </a:p>
        </p:txBody>
      </p:sp>
      <p:sp>
        <p:nvSpPr>
          <p:cNvPr id="1048988" name="正文"/>
          <p:cNvSpPr txBox="1"/>
          <p:nvPr>
            <p:custDataLst>
              <p:tags r:id="rId21"/>
            </p:custDataLst>
          </p:nvPr>
        </p:nvSpPr>
        <p:spPr>
          <a:xfrm>
            <a:off x="6428307" y="3206308"/>
            <a:ext cx="2011333" cy="8339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kern="1200" cap="none" spc="150" normalizeH="0" baseline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2010年代：大数据、云计算、人工智能等技术的兴起</a:t>
            </a:r>
            <a:endParaRPr lang="zh-CN" altLang="en-US"/>
          </a:p>
        </p:txBody>
      </p:sp>
      <p:sp>
        <p:nvSpPr>
          <p:cNvPr id="1048990" name="序号"/>
          <p:cNvSpPr txBox="1"/>
          <p:nvPr>
            <p:custDataLst>
              <p:tags r:id="rId22"/>
            </p:custDataLst>
          </p:nvPr>
        </p:nvSpPr>
        <p:spPr>
          <a:xfrm>
            <a:off x="7086808" y="1725764"/>
            <a:ext cx="682826" cy="626804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1" i="0" u="none" strike="noStrike" kern="1200" cap="none" spc="0" normalizeH="0" baseline="0">
                <a:ln>
                  <a:noFill/>
                </a:ln>
                <a:gradFill>
                  <a:gsLst>
                    <a:gs pos="20000">
                      <a:srgbClr val="FFFFFF"/>
                    </a:gs>
                    <a:gs pos="93000">
                      <a:srgbClr val="FFFFFF"/>
                    </a:gs>
                  </a:gsLst>
                  <a:lin ang="5400000" scaled="0"/>
                </a:gradFill>
                <a:effectLst>
                  <a:outerShdw blurRad="152400" sx="102000" sy="102000" algn="ctr" rotWithShape="0">
                    <a:srgbClr val="F84949">
                      <a:alpha val="2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05</a:t>
            </a:r>
            <a:endParaRPr lang="en-US"/>
          </a:p>
        </p:txBody>
      </p:sp>
      <p:sp>
        <p:nvSpPr>
          <p:cNvPr id="1048992" name="六边形 58"/>
          <p:cNvSpPr/>
          <p:nvPr>
            <p:custDataLst>
              <p:tags r:id="rId23"/>
            </p:custDataLst>
          </p:nvPr>
        </p:nvSpPr>
        <p:spPr>
          <a:xfrm rot="1800000">
            <a:off x="8785409" y="1945553"/>
            <a:ext cx="2626847" cy="2264521"/>
          </a:xfrm>
          <a:prstGeom prst="hexagon">
            <a:avLst>
              <a:gd name="adj" fmla="val 28912"/>
              <a:gd name="vf" fmla="val 115470"/>
            </a:avLst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9525" cap="flat">
            <a:noFill/>
            <a:prstDash val="solid"/>
            <a:miter/>
          </a:ln>
          <a:effectLst>
            <a:outerShdw blurRad="241300" dist="190500" dir="9600000" sx="102000" sy="102000" algn="ctr" rotWithShape="0">
              <a:schemeClr val="accent1">
                <a:alpha val="28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>
              <a:solidFill>
                <a:srgbClr val="000000"/>
              </a:solidFill>
              <a:ea typeface="微软雅黑" panose="020b0503020204020204" pitchFamily="34" charset="-122"/>
            </a:endParaRPr>
          </a:p>
        </p:txBody>
      </p:sp>
      <p:sp>
        <p:nvSpPr>
          <p:cNvPr id="1048994" name="六边形 59"/>
          <p:cNvSpPr/>
          <p:nvPr>
            <p:custDataLst>
              <p:tags r:id="rId24"/>
            </p:custDataLst>
          </p:nvPr>
        </p:nvSpPr>
        <p:spPr>
          <a:xfrm rot="1800000">
            <a:off x="9462081" y="1490400"/>
            <a:ext cx="1272201" cy="1096724"/>
          </a:xfrm>
          <a:prstGeom prst="hexagon">
            <a:avLst>
              <a:gd name="adj" fmla="val 28912"/>
              <a:gd name="vf" fmla="val 115470"/>
            </a:avLst>
          </a:prstGeom>
          <a:gradFill flip="none" rotWithShape="0">
            <a:gsLst>
              <a:gs pos="14000">
                <a:schemeClr val="bg1"/>
              </a:gs>
              <a:gs pos="94000">
                <a:schemeClr val="accent1">
                  <a:lumMod val="40000"/>
                  <a:lumOff val="60000"/>
                </a:schemeClr>
              </a:gs>
            </a:gsLst>
            <a:lin ang="16200000" scaled="1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8996" name="六边形 60"/>
          <p:cNvSpPr/>
          <p:nvPr>
            <p:custDataLst>
              <p:tags r:id="rId25"/>
            </p:custDataLst>
          </p:nvPr>
        </p:nvSpPr>
        <p:spPr>
          <a:xfrm rot="1800000">
            <a:off x="9545151" y="1561355"/>
            <a:ext cx="1107372" cy="954631"/>
          </a:xfrm>
          <a:prstGeom prst="hexagon">
            <a:avLst>
              <a:gd name="adj" fmla="val 28912"/>
              <a:gd name="vf" fmla="val 115470"/>
            </a:avLst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8998" name="六边形 61"/>
          <p:cNvSpPr/>
          <p:nvPr>
            <p:custDataLst>
              <p:tags r:id="rId26"/>
            </p:custDataLst>
          </p:nvPr>
        </p:nvSpPr>
        <p:spPr>
          <a:xfrm rot="1800000">
            <a:off x="9545151" y="1561355"/>
            <a:ext cx="1107372" cy="954631"/>
          </a:xfrm>
          <a:prstGeom prst="hexagon">
            <a:avLst>
              <a:gd name="adj" fmla="val 28912"/>
              <a:gd name="vf" fmla="val 11547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2000">
                <a:schemeClr val="accent1"/>
              </a:gs>
              <a:gs pos="93000">
                <a:schemeClr val="accent1">
                  <a:lumMod val="75000"/>
                </a:schemeClr>
              </a:gs>
            </a:gsLst>
            <a:lin ang="5400000" scaled="0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gradFill>
                <a:gsLst>
                  <a:gs pos="20000">
                    <a:schemeClr val="accent1"/>
                  </a:gs>
                  <a:gs pos="93000">
                    <a:schemeClr val="accent1"/>
                  </a:gs>
                </a:gsLst>
                <a:lin ang="5400000" scaled="0"/>
              </a:gradFill>
              <a:ea typeface="微软雅黑" panose="020b0503020204020204" pitchFamily="34" charset="-122"/>
            </a:endParaRPr>
          </a:p>
        </p:txBody>
      </p:sp>
      <p:sp>
        <p:nvSpPr>
          <p:cNvPr id="1049000" name="标题"/>
          <p:cNvSpPr txBox="1"/>
          <p:nvPr>
            <p:custDataLst>
              <p:tags r:id="rId27"/>
            </p:custDataLst>
          </p:nvPr>
        </p:nvSpPr>
        <p:spPr>
          <a:xfrm>
            <a:off x="9098651" y="2578094"/>
            <a:ext cx="2011333" cy="5254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strike="noStrike" kern="1200" cap="none" spc="300" normalizeH="0" baseline="0">
                <a:ln>
                  <a:noFill/>
                </a:ln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>
                        <a:lumMod val="80000"/>
                        <a:lumOff val="20000"/>
                      </a:schemeClr>
                    </a:gs>
                  </a:gsLst>
                  <a:lin ang="16200000" scaled="1"/>
                </a:gradFill>
                <a:effectLst>
                  <a:outerShdw blurRad="63500" sx="102000" sy="102000" algn="ctr" rotWithShape="0">
                    <a:schemeClr val="accent1">
                      <a:alpha val="40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添加标题</a:t>
            </a:r>
            <a:endParaRPr lang="zh-CN" altLang="en-US"/>
          </a:p>
        </p:txBody>
      </p:sp>
      <p:sp>
        <p:nvSpPr>
          <p:cNvPr id="1049002" name="正文"/>
          <p:cNvSpPr txBox="1"/>
          <p:nvPr>
            <p:custDataLst>
              <p:tags r:id="rId28"/>
            </p:custDataLst>
          </p:nvPr>
        </p:nvSpPr>
        <p:spPr>
          <a:xfrm>
            <a:off x="9098651" y="3206308"/>
            <a:ext cx="2011333" cy="8339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kern="1200" cap="none" spc="150" normalizeH="0" baseline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未来趋势：互联网科技与创新行业的持续发展与创新</a:t>
            </a:r>
            <a:endParaRPr lang="zh-CN" altLang="en-US"/>
          </a:p>
        </p:txBody>
      </p:sp>
      <p:sp>
        <p:nvSpPr>
          <p:cNvPr id="1049004" name="序号"/>
          <p:cNvSpPr txBox="1"/>
          <p:nvPr>
            <p:custDataLst>
              <p:tags r:id="rId29"/>
            </p:custDataLst>
          </p:nvPr>
        </p:nvSpPr>
        <p:spPr>
          <a:xfrm>
            <a:off x="9757151" y="1725764"/>
            <a:ext cx="682826" cy="626804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1" i="0" u="none" strike="noStrike" kern="1200" cap="none" spc="0" normalizeH="0" baseline="0">
                <a:ln>
                  <a:noFill/>
                </a:ln>
                <a:gradFill>
                  <a:gsLst>
                    <a:gs pos="20000">
                      <a:srgbClr val="FFFFFF"/>
                    </a:gs>
                    <a:gs pos="93000">
                      <a:srgbClr val="FFFFFF"/>
                    </a:gs>
                  </a:gsLst>
                  <a:lin ang="5400000" scaled="0"/>
                </a:gradFill>
                <a:effectLst>
                  <a:outerShdw blurRad="152400" sx="102000" sy="102000" algn="ctr" rotWithShape="0">
                    <a:srgbClr val="F84949">
                      <a:alpha val="2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07</a:t>
            </a:r>
            <a:endParaRPr lang="en-US"/>
          </a:p>
        </p:txBody>
      </p:sp>
      <p:sp>
        <p:nvSpPr>
          <p:cNvPr id="1049006" name="六边形 13"/>
          <p:cNvSpPr/>
          <p:nvPr>
            <p:custDataLst>
              <p:tags r:id="rId30"/>
            </p:custDataLst>
          </p:nvPr>
        </p:nvSpPr>
        <p:spPr>
          <a:xfrm rot="1800000">
            <a:off x="2108685" y="3985951"/>
            <a:ext cx="2626847" cy="2264521"/>
          </a:xfrm>
          <a:prstGeom prst="hexagon">
            <a:avLst>
              <a:gd name="adj" fmla="val 28912"/>
              <a:gd name="vf" fmla="val 115470"/>
            </a:avLst>
          </a:prstGeom>
          <a:gradFill flip="none" rotWithShape="1">
            <a:gsLst>
              <a:gs pos="0">
                <a:schemeClr val="accent4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9525" cap="flat">
            <a:noFill/>
            <a:prstDash val="solid"/>
            <a:miter/>
          </a:ln>
          <a:effectLst>
            <a:outerShdw blurRad="241300" dist="190500" dir="9600000" sx="102000" sy="102000" algn="ctr" rotWithShape="0">
              <a:schemeClr val="accent4">
                <a:alpha val="28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>
              <a:solidFill>
                <a:srgbClr val="000000"/>
              </a:solidFill>
              <a:ea typeface="微软雅黑" panose="020b0503020204020204" pitchFamily="34" charset="-122"/>
            </a:endParaRPr>
          </a:p>
        </p:txBody>
      </p:sp>
      <p:sp>
        <p:nvSpPr>
          <p:cNvPr id="1049008" name="六边形 15"/>
          <p:cNvSpPr/>
          <p:nvPr>
            <p:custDataLst>
              <p:tags r:id="rId31"/>
            </p:custDataLst>
          </p:nvPr>
        </p:nvSpPr>
        <p:spPr>
          <a:xfrm rot="1800000">
            <a:off x="2786222" y="3529933"/>
            <a:ext cx="1272201" cy="1096724"/>
          </a:xfrm>
          <a:prstGeom prst="hexagon">
            <a:avLst>
              <a:gd name="adj" fmla="val 28912"/>
              <a:gd name="vf" fmla="val 115470"/>
            </a:avLst>
          </a:prstGeom>
          <a:gradFill flip="none" rotWithShape="0">
            <a:gsLst>
              <a:gs pos="14000">
                <a:schemeClr val="bg1"/>
              </a:gs>
              <a:gs pos="94000">
                <a:schemeClr val="accent4">
                  <a:lumMod val="40000"/>
                  <a:lumOff val="60000"/>
                </a:schemeClr>
              </a:gs>
            </a:gsLst>
            <a:lin ang="16200000" scaled="1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9010" name="六边形 16"/>
          <p:cNvSpPr/>
          <p:nvPr>
            <p:custDataLst>
              <p:tags r:id="rId32"/>
            </p:custDataLst>
          </p:nvPr>
        </p:nvSpPr>
        <p:spPr>
          <a:xfrm rot="1800000">
            <a:off x="2868426" y="3601754"/>
            <a:ext cx="1107372" cy="954631"/>
          </a:xfrm>
          <a:prstGeom prst="hexagon">
            <a:avLst>
              <a:gd name="adj" fmla="val 28912"/>
              <a:gd name="vf" fmla="val 115470"/>
            </a:avLst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9012" name="六边形 17"/>
          <p:cNvSpPr/>
          <p:nvPr>
            <p:custDataLst>
              <p:tags r:id="rId33"/>
            </p:custDataLst>
          </p:nvPr>
        </p:nvSpPr>
        <p:spPr>
          <a:xfrm rot="1800000">
            <a:off x="2868426" y="3601754"/>
            <a:ext cx="1107372" cy="954631"/>
          </a:xfrm>
          <a:prstGeom prst="hexagon">
            <a:avLst>
              <a:gd name="adj" fmla="val 28912"/>
              <a:gd name="vf" fmla="val 11547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52000">
                <a:schemeClr val="accent4"/>
              </a:gs>
              <a:gs pos="93000">
                <a:schemeClr val="accent4">
                  <a:lumMod val="75000"/>
                </a:schemeClr>
              </a:gs>
            </a:gsLst>
            <a:lin ang="5400000" scaled="0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noFill/>
              <a:ea typeface="微软雅黑" panose="020b0503020204020204" pitchFamily="34" charset="-122"/>
            </a:endParaRPr>
          </a:p>
        </p:txBody>
      </p:sp>
      <p:sp>
        <p:nvSpPr>
          <p:cNvPr id="1049014" name="标题"/>
          <p:cNvSpPr txBox="1"/>
          <p:nvPr>
            <p:custDataLst>
              <p:tags r:id="rId34"/>
            </p:custDataLst>
          </p:nvPr>
        </p:nvSpPr>
        <p:spPr>
          <a:xfrm>
            <a:off x="2422792" y="4617627"/>
            <a:ext cx="2011333" cy="5254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strike="noStrike" kern="1200" cap="none" spc="300" normalizeH="0" baseline="0">
                <a:ln>
                  <a:noFill/>
                </a:ln>
                <a:gradFill>
                  <a:gsLst>
                    <a:gs pos="0">
                      <a:schemeClr val="accent4">
                        <a:lumMod val="75000"/>
                      </a:schemeClr>
                    </a:gs>
                    <a:gs pos="100000">
                      <a:schemeClr val="accent4">
                        <a:lumMod val="80000"/>
                        <a:lumOff val="20000"/>
                      </a:schemeClr>
                    </a:gs>
                  </a:gsLst>
                  <a:lin ang="16200000" scaled="1"/>
                </a:gradFill>
                <a:effectLst>
                  <a:outerShdw blurRad="63500" sx="102000" sy="102000" algn="ctr" rotWithShape="0">
                    <a:schemeClr val="accent4">
                      <a:alpha val="40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添加标题</a:t>
            </a:r>
            <a:endParaRPr lang="zh-CN" altLang="en-US"/>
          </a:p>
        </p:txBody>
      </p:sp>
      <p:sp>
        <p:nvSpPr>
          <p:cNvPr id="1049016" name="正文"/>
          <p:cNvSpPr txBox="1"/>
          <p:nvPr>
            <p:custDataLst>
              <p:tags r:id="rId35"/>
            </p:custDataLst>
          </p:nvPr>
        </p:nvSpPr>
        <p:spPr>
          <a:xfrm>
            <a:off x="2422792" y="5245841"/>
            <a:ext cx="2011333" cy="7127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kern="1200" cap="none" spc="150" normalizeH="0" baseline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1980年代：互联网商业化的起步</a:t>
            </a:r>
            <a:endParaRPr lang="zh-CN" altLang="en-US"/>
          </a:p>
        </p:txBody>
      </p:sp>
      <p:sp>
        <p:nvSpPr>
          <p:cNvPr id="1049018" name="序号"/>
          <p:cNvSpPr txBox="1"/>
          <p:nvPr>
            <p:custDataLst>
              <p:tags r:id="rId36"/>
            </p:custDataLst>
          </p:nvPr>
        </p:nvSpPr>
        <p:spPr>
          <a:xfrm>
            <a:off x="3080427" y="3765298"/>
            <a:ext cx="682826" cy="626805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1" i="0" u="none" strike="noStrike" kern="1200" cap="none" spc="0" normalizeH="0" baseline="0">
                <a:ln>
                  <a:noFill/>
                </a:ln>
                <a:gradFill>
                  <a:gsLst>
                    <a:gs pos="20000">
                      <a:srgbClr val="FFFFFF"/>
                    </a:gs>
                    <a:gs pos="93000">
                      <a:srgbClr val="FFFFFF"/>
                    </a:gs>
                  </a:gsLst>
                  <a:lin ang="5400000" scaled="0"/>
                </a:gradFill>
                <a:effectLst>
                  <a:outerShdw blurRad="152400" sx="102000" sy="102000" algn="ctr" rotWithShape="0">
                    <a:schemeClr val="accent4">
                      <a:alpha val="28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02</a:t>
            </a:r>
            <a:endParaRPr lang="en-US"/>
          </a:p>
        </p:txBody>
      </p:sp>
      <p:sp>
        <p:nvSpPr>
          <p:cNvPr id="1049020" name="六边形 30"/>
          <p:cNvSpPr/>
          <p:nvPr>
            <p:custDataLst>
              <p:tags r:id="rId37"/>
            </p:custDataLst>
          </p:nvPr>
        </p:nvSpPr>
        <p:spPr>
          <a:xfrm rot="1800000">
            <a:off x="4779028" y="3985951"/>
            <a:ext cx="2626847" cy="2264521"/>
          </a:xfrm>
          <a:prstGeom prst="hexagon">
            <a:avLst>
              <a:gd name="adj" fmla="val 28912"/>
              <a:gd name="vf" fmla="val 115470"/>
            </a:avLst>
          </a:prstGeom>
          <a:gradFill flip="none" rotWithShape="1">
            <a:gsLst>
              <a:gs pos="0">
                <a:schemeClr val="accent4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9525" cap="flat">
            <a:noFill/>
            <a:prstDash val="solid"/>
            <a:miter/>
          </a:ln>
          <a:effectLst>
            <a:outerShdw blurRad="241300" dist="190500" dir="9600000" sx="102000" sy="102000" algn="ctr" rotWithShape="0">
              <a:schemeClr val="accent4">
                <a:alpha val="28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>
              <a:solidFill>
                <a:srgbClr val="000000"/>
              </a:solidFill>
              <a:ea typeface="微软雅黑" panose="020b0503020204020204" pitchFamily="34" charset="-122"/>
            </a:endParaRPr>
          </a:p>
        </p:txBody>
      </p:sp>
      <p:sp>
        <p:nvSpPr>
          <p:cNvPr id="1049022" name="六边形 32"/>
          <p:cNvSpPr/>
          <p:nvPr>
            <p:custDataLst>
              <p:tags r:id="rId38"/>
            </p:custDataLst>
          </p:nvPr>
        </p:nvSpPr>
        <p:spPr>
          <a:xfrm rot="1800000">
            <a:off x="5456565" y="3529933"/>
            <a:ext cx="1272201" cy="1096724"/>
          </a:xfrm>
          <a:prstGeom prst="hexagon">
            <a:avLst>
              <a:gd name="adj" fmla="val 28912"/>
              <a:gd name="vf" fmla="val 115470"/>
            </a:avLst>
          </a:prstGeom>
          <a:gradFill flip="none" rotWithShape="0">
            <a:gsLst>
              <a:gs pos="14000">
                <a:schemeClr val="bg1"/>
              </a:gs>
              <a:gs pos="94000">
                <a:schemeClr val="accent4">
                  <a:lumMod val="40000"/>
                  <a:lumOff val="60000"/>
                </a:schemeClr>
              </a:gs>
            </a:gsLst>
            <a:lin ang="16200000" scaled="1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9024" name="六边形 33"/>
          <p:cNvSpPr/>
          <p:nvPr>
            <p:custDataLst>
              <p:tags r:id="rId39"/>
            </p:custDataLst>
          </p:nvPr>
        </p:nvSpPr>
        <p:spPr>
          <a:xfrm rot="1800000">
            <a:off x="5538770" y="3601754"/>
            <a:ext cx="1107372" cy="954631"/>
          </a:xfrm>
          <a:prstGeom prst="hexagon">
            <a:avLst>
              <a:gd name="adj" fmla="val 28912"/>
              <a:gd name="vf" fmla="val 115470"/>
            </a:avLst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9026" name="六边形 34"/>
          <p:cNvSpPr/>
          <p:nvPr>
            <p:custDataLst>
              <p:tags r:id="rId40"/>
            </p:custDataLst>
          </p:nvPr>
        </p:nvSpPr>
        <p:spPr>
          <a:xfrm rot="1800000">
            <a:off x="5538770" y="3601754"/>
            <a:ext cx="1107372" cy="954631"/>
          </a:xfrm>
          <a:prstGeom prst="hexagon">
            <a:avLst>
              <a:gd name="adj" fmla="val 28912"/>
              <a:gd name="vf" fmla="val 11547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52000">
                <a:schemeClr val="accent4"/>
              </a:gs>
              <a:gs pos="93000">
                <a:schemeClr val="accent4">
                  <a:lumMod val="75000"/>
                </a:schemeClr>
              </a:gs>
            </a:gsLst>
            <a:lin ang="5400000" scaled="0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noFill/>
              <a:ea typeface="微软雅黑" panose="020b0503020204020204" pitchFamily="34" charset="-122"/>
            </a:endParaRPr>
          </a:p>
        </p:txBody>
      </p:sp>
      <p:sp>
        <p:nvSpPr>
          <p:cNvPr id="1049028" name="标题"/>
          <p:cNvSpPr txBox="1"/>
          <p:nvPr>
            <p:custDataLst>
              <p:tags r:id="rId41"/>
            </p:custDataLst>
          </p:nvPr>
        </p:nvSpPr>
        <p:spPr>
          <a:xfrm>
            <a:off x="5093135" y="4617627"/>
            <a:ext cx="2011333" cy="5254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strike="noStrike" kern="1200" cap="none" spc="300" normalizeH="0" baseline="0">
                <a:ln>
                  <a:noFill/>
                </a:ln>
                <a:gradFill>
                  <a:gsLst>
                    <a:gs pos="0">
                      <a:schemeClr val="accent4">
                        <a:lumMod val="75000"/>
                      </a:schemeClr>
                    </a:gs>
                    <a:gs pos="100000">
                      <a:schemeClr val="accent4">
                        <a:lumMod val="80000"/>
                        <a:lumOff val="20000"/>
                      </a:schemeClr>
                    </a:gs>
                  </a:gsLst>
                  <a:lin ang="16200000" scaled="1"/>
                </a:gradFill>
                <a:effectLst>
                  <a:outerShdw blurRad="63500" sx="102000" sy="102000" algn="ctr" rotWithShape="0">
                    <a:schemeClr val="accent4">
                      <a:alpha val="40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添加标题</a:t>
            </a:r>
            <a:endParaRPr lang="zh-CN" altLang="en-US"/>
          </a:p>
        </p:txBody>
      </p:sp>
      <p:sp>
        <p:nvSpPr>
          <p:cNvPr id="1049030" name="正文"/>
          <p:cNvSpPr txBox="1"/>
          <p:nvPr>
            <p:custDataLst>
              <p:tags r:id="rId42"/>
            </p:custDataLst>
          </p:nvPr>
        </p:nvSpPr>
        <p:spPr>
          <a:xfrm>
            <a:off x="5093135" y="5245841"/>
            <a:ext cx="2011333" cy="7127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kern="1200" cap="none" spc="150" normalizeH="0" baseline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2000年代：移动互联网的兴起</a:t>
            </a:r>
            <a:endParaRPr lang="zh-CN" altLang="en-US"/>
          </a:p>
        </p:txBody>
      </p:sp>
      <p:sp>
        <p:nvSpPr>
          <p:cNvPr id="1049032" name="序号"/>
          <p:cNvSpPr txBox="1"/>
          <p:nvPr>
            <p:custDataLst>
              <p:tags r:id="rId43"/>
            </p:custDataLst>
          </p:nvPr>
        </p:nvSpPr>
        <p:spPr>
          <a:xfrm>
            <a:off x="5750770" y="3765298"/>
            <a:ext cx="682826" cy="626805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1" i="0" u="none" strike="noStrike" kern="1200" cap="none" spc="0" normalizeH="0" baseline="0">
                <a:ln>
                  <a:noFill/>
                </a:ln>
                <a:gradFill>
                  <a:gsLst>
                    <a:gs pos="20000">
                      <a:srgbClr val="FFFFFF"/>
                    </a:gs>
                    <a:gs pos="93000">
                      <a:srgbClr val="FFFFFF"/>
                    </a:gs>
                  </a:gsLst>
                  <a:lin ang="5400000" scaled="0"/>
                </a:gradFill>
                <a:effectLst>
                  <a:outerShdw blurRad="152400" sx="102000" sy="102000" algn="ctr" rotWithShape="0">
                    <a:schemeClr val="accent4">
                      <a:alpha val="28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04</a:t>
            </a:r>
            <a:endParaRPr lang="en-US"/>
          </a:p>
        </p:txBody>
      </p:sp>
      <p:sp>
        <p:nvSpPr>
          <p:cNvPr id="1049034" name="六边形 48"/>
          <p:cNvSpPr/>
          <p:nvPr>
            <p:custDataLst>
              <p:tags r:id="rId44"/>
            </p:custDataLst>
          </p:nvPr>
        </p:nvSpPr>
        <p:spPr>
          <a:xfrm rot="1800000">
            <a:off x="7450237" y="3985951"/>
            <a:ext cx="2626847" cy="2264521"/>
          </a:xfrm>
          <a:prstGeom prst="hexagon">
            <a:avLst>
              <a:gd name="adj" fmla="val 28912"/>
              <a:gd name="vf" fmla="val 115470"/>
            </a:avLst>
          </a:prstGeom>
          <a:gradFill flip="none" rotWithShape="1">
            <a:gsLst>
              <a:gs pos="0">
                <a:schemeClr val="accent4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9525" cap="flat">
            <a:noFill/>
            <a:prstDash val="solid"/>
            <a:miter/>
          </a:ln>
          <a:effectLst>
            <a:outerShdw blurRad="241300" dist="190500" dir="9600000" sx="102000" sy="102000" algn="ctr" rotWithShape="0">
              <a:schemeClr val="accent4">
                <a:alpha val="28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>
              <a:solidFill>
                <a:srgbClr val="000000"/>
              </a:solidFill>
              <a:ea typeface="微软雅黑" panose="020b0503020204020204" pitchFamily="34" charset="-122"/>
            </a:endParaRPr>
          </a:p>
        </p:txBody>
      </p:sp>
      <p:sp>
        <p:nvSpPr>
          <p:cNvPr id="1049036" name="六边形 50"/>
          <p:cNvSpPr/>
          <p:nvPr>
            <p:custDataLst>
              <p:tags r:id="rId45"/>
            </p:custDataLst>
          </p:nvPr>
        </p:nvSpPr>
        <p:spPr>
          <a:xfrm rot="1800000">
            <a:off x="8126909" y="3529933"/>
            <a:ext cx="1272201" cy="1096724"/>
          </a:xfrm>
          <a:prstGeom prst="hexagon">
            <a:avLst>
              <a:gd name="adj" fmla="val 28912"/>
              <a:gd name="vf" fmla="val 115470"/>
            </a:avLst>
          </a:prstGeom>
          <a:gradFill flip="none" rotWithShape="0">
            <a:gsLst>
              <a:gs pos="14000">
                <a:schemeClr val="bg1"/>
              </a:gs>
              <a:gs pos="94000">
                <a:schemeClr val="accent4">
                  <a:lumMod val="40000"/>
                  <a:lumOff val="60000"/>
                </a:schemeClr>
              </a:gs>
            </a:gsLst>
            <a:lin ang="16200000" scaled="1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9038" name="六边形 51"/>
          <p:cNvSpPr/>
          <p:nvPr>
            <p:custDataLst>
              <p:tags r:id="rId46"/>
            </p:custDataLst>
          </p:nvPr>
        </p:nvSpPr>
        <p:spPr>
          <a:xfrm rot="1800000">
            <a:off x="8209979" y="3601754"/>
            <a:ext cx="1107372" cy="954631"/>
          </a:xfrm>
          <a:prstGeom prst="hexagon">
            <a:avLst>
              <a:gd name="adj" fmla="val 28912"/>
              <a:gd name="vf" fmla="val 115470"/>
            </a:avLst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9040" name="六边形 52"/>
          <p:cNvSpPr/>
          <p:nvPr>
            <p:custDataLst>
              <p:tags r:id="rId47"/>
            </p:custDataLst>
          </p:nvPr>
        </p:nvSpPr>
        <p:spPr>
          <a:xfrm rot="1800000">
            <a:off x="8209979" y="3601754"/>
            <a:ext cx="1107372" cy="954631"/>
          </a:xfrm>
          <a:prstGeom prst="hexagon">
            <a:avLst>
              <a:gd name="adj" fmla="val 28912"/>
              <a:gd name="vf" fmla="val 11547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52000">
                <a:schemeClr val="accent4"/>
              </a:gs>
              <a:gs pos="93000">
                <a:schemeClr val="accent4">
                  <a:lumMod val="75000"/>
                </a:schemeClr>
              </a:gs>
            </a:gsLst>
            <a:lin ang="5400000" scaled="0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noFill/>
              <a:ea typeface="微软雅黑" panose="020b0503020204020204" pitchFamily="34" charset="-122"/>
            </a:endParaRPr>
          </a:p>
        </p:txBody>
      </p:sp>
      <p:sp>
        <p:nvSpPr>
          <p:cNvPr id="1049042" name="标题"/>
          <p:cNvSpPr txBox="1"/>
          <p:nvPr>
            <p:custDataLst>
              <p:tags r:id="rId48"/>
            </p:custDataLst>
          </p:nvPr>
        </p:nvSpPr>
        <p:spPr>
          <a:xfrm>
            <a:off x="7763479" y="4617627"/>
            <a:ext cx="2011333" cy="5254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strike="noStrike" kern="1200" cap="none" spc="300" normalizeH="0" baseline="0">
                <a:ln>
                  <a:noFill/>
                </a:ln>
                <a:gradFill>
                  <a:gsLst>
                    <a:gs pos="0">
                      <a:schemeClr val="accent4">
                        <a:lumMod val="75000"/>
                      </a:schemeClr>
                    </a:gs>
                    <a:gs pos="100000">
                      <a:schemeClr val="accent4">
                        <a:lumMod val="80000"/>
                        <a:lumOff val="20000"/>
                      </a:schemeClr>
                    </a:gs>
                  </a:gsLst>
                  <a:lin ang="16200000" scaled="1"/>
                </a:gradFill>
                <a:effectLst>
                  <a:outerShdw blurRad="63500" sx="102000" sy="102000" algn="ctr" rotWithShape="0">
                    <a:schemeClr val="accent4">
                      <a:alpha val="40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添加标题</a:t>
            </a:r>
            <a:endParaRPr lang="zh-CN" altLang="en-US"/>
          </a:p>
        </p:txBody>
      </p:sp>
      <p:sp>
        <p:nvSpPr>
          <p:cNvPr id="1049044" name="正文"/>
          <p:cNvSpPr txBox="1"/>
          <p:nvPr>
            <p:custDataLst>
              <p:tags r:id="rId49"/>
            </p:custDataLst>
          </p:nvPr>
        </p:nvSpPr>
        <p:spPr>
          <a:xfrm>
            <a:off x="7763479" y="5245841"/>
            <a:ext cx="2011333" cy="8339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kern="1200" cap="none" spc="150" normalizeH="0" baseline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2020年代：5G、物联网、区块链等技术的兴起</a:t>
            </a:r>
            <a:endParaRPr lang="zh-CN" altLang="en-US"/>
          </a:p>
        </p:txBody>
      </p:sp>
      <p:sp>
        <p:nvSpPr>
          <p:cNvPr id="1049046" name="序号"/>
          <p:cNvSpPr txBox="1"/>
          <p:nvPr>
            <p:custDataLst>
              <p:tags r:id="rId50"/>
            </p:custDataLst>
          </p:nvPr>
        </p:nvSpPr>
        <p:spPr>
          <a:xfrm>
            <a:off x="8421979" y="3765298"/>
            <a:ext cx="682826" cy="626804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1" i="0" u="none" strike="noStrike" kern="1200" cap="none" spc="0" normalizeH="0" baseline="0">
                <a:ln>
                  <a:noFill/>
                </a:ln>
                <a:gradFill>
                  <a:gsLst>
                    <a:gs pos="20000">
                      <a:srgbClr val="FFFFFF"/>
                    </a:gs>
                    <a:gs pos="93000">
                      <a:srgbClr val="FFFFFF"/>
                    </a:gs>
                  </a:gsLst>
                  <a:lin ang="5400000" scaled="0"/>
                </a:gradFill>
                <a:effectLst>
                  <a:outerShdw blurRad="152400" sx="102000" sy="102000" algn="ctr" rotWithShape="0">
                    <a:schemeClr val="accent4">
                      <a:alpha val="28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06</a:t>
            </a:r>
            <a:endParaRPr 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互联网科技与创新行业的市场规模</a:t>
            </a:r>
            <a:endParaRPr lang="zh-CN" altLang="en-US"/>
          </a:p>
        </p:txBody>
      </p:sp>
      <p:sp>
        <p:nvSpPr>
          <p:cNvPr id="1049088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互联网科技与创新行业的市场规模受到技术创新、政策支持、市场需求等多方面因素的影响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98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互联网科技与创新行业的市场规模增长速度预计将超过全球GDP增长速度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互联网科技与创新行业在中国市场的规模预计将达到千亿元人民币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10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2024年全球互联网科技与创新行业的市场规模预计将达到万亿美元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互联网科技与创新行业的发展趋势</a:t>
            </a:r>
            <a:endParaRPr lang="zh-CN" altLang="en-US"/>
          </a:p>
        </p:txBody>
      </p:sp>
      <p:sp>
        <p:nvSpPr>
          <p:cNvPr id="1049156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212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人工智能技术的广泛应用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42"/>
          <p:cNvSpPr/>
          <p:nvPr>
            <p:custDataLst>
              <p:tags r:id="rId4"/>
            </p:custDataLst>
          </p:nvPr>
        </p:nvSpPr>
        <p:spPr>
          <a:xfrm>
            <a:off x="646609" y="291254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2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449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363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5G技术的普及和商用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43"/>
          <p:cNvSpPr/>
          <p:nvPr>
            <p:custDataLst>
              <p:tags r:id="rId7"/>
            </p:custDataLst>
          </p:nvPr>
        </p:nvSpPr>
        <p:spPr>
          <a:xfrm>
            <a:off x="2503572" y="291254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775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326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云计算和大数据的深入发展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44"/>
          <p:cNvSpPr/>
          <p:nvPr>
            <p:custDataLst>
              <p:tags r:id="rId10"/>
            </p:custDataLst>
          </p:nvPr>
        </p:nvSpPr>
        <p:spPr>
          <a:xfrm>
            <a:off x="4360535" y="291254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738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2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区块链技术的广泛应用和普及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矩形 45"/>
          <p:cNvSpPr/>
          <p:nvPr>
            <p:custDataLst>
              <p:tags r:id="rId13"/>
            </p:custDataLst>
          </p:nvPr>
        </p:nvSpPr>
        <p:spPr>
          <a:xfrm>
            <a:off x="6218135" y="291254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61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2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8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物联网技术的广泛应用和普及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矩形 46"/>
          <p:cNvSpPr/>
          <p:nvPr>
            <p:custDataLst>
              <p:tags r:id="rId16"/>
            </p:custDataLst>
          </p:nvPr>
        </p:nvSpPr>
        <p:spPr>
          <a:xfrm>
            <a:off x="8075098" y="291254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6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30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8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852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虚拟现实和增强现实的广泛应用和普及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矩形 47"/>
          <p:cNvSpPr/>
          <p:nvPr>
            <p:custDataLst>
              <p:tags r:id="rId19"/>
            </p:custDataLst>
          </p:nvPr>
        </p:nvSpPr>
        <p:spPr>
          <a:xfrm>
            <a:off x="9932698" y="291254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互联网科技与创新行业的竞争格局</a:t>
            </a:r>
            <a:endParaRPr lang="zh-CN" altLang="en-US"/>
          </a:p>
        </p:txBody>
      </p:sp>
      <p:sp>
        <p:nvSpPr>
          <p:cNvPr id="1049232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市场竞争激烈，巨头企业占据主导地位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38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创新型企业不断涌现，竞争格局不断变化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44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跨界竞争日益激烈，传统行业与互联网科技行业的融合加速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50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国际竞争加剧，全球互联网科技企业竞争激烈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2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市场分析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目标市场定位</a:t>
            </a:r>
            <a:endParaRPr lang="zh-CN" altLang="en-US"/>
          </a:p>
        </p:txBody>
      </p:sp>
      <p:sp>
        <p:nvSpPr>
          <p:cNvPr id="104933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552807" y="4005893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矩形 4"/>
          <p:cNvSpPr/>
          <p:nvPr>
            <p:custDataLst>
              <p:tags r:id="rId3"/>
            </p:custDataLst>
          </p:nvPr>
        </p:nvSpPr>
        <p:spPr>
          <a:xfrm>
            <a:off x="2463271" y="4365944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文本框 5"/>
          <p:cNvSpPr txBox="1"/>
          <p:nvPr>
            <p:custDataLst>
              <p:tags r:id="rId4"/>
            </p:custDataLst>
          </p:nvPr>
        </p:nvSpPr>
        <p:spPr>
          <a:xfrm>
            <a:off x="2761726" y="432212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竞争对手分析：市场份额、产品特点、营销策略等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40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63818" y="4005893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42" name="矩形 57"/>
          <p:cNvSpPr/>
          <p:nvPr>
            <p:custDataLst>
              <p:tags r:id="rId6"/>
            </p:custDataLst>
          </p:nvPr>
        </p:nvSpPr>
        <p:spPr>
          <a:xfrm>
            <a:off x="6174282" y="4365944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文本框 58"/>
          <p:cNvSpPr txBox="1"/>
          <p:nvPr>
            <p:custDataLst>
              <p:tags r:id="rId7"/>
            </p:custDataLst>
          </p:nvPr>
        </p:nvSpPr>
        <p:spPr>
          <a:xfrm>
            <a:off x="6472737" y="432212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目标市场定位策略：差异化、成本领先、集中化等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46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697302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48" name="矩形 65"/>
          <p:cNvSpPr/>
          <p:nvPr>
            <p:custDataLst>
              <p:tags r:id="rId9"/>
            </p:custDataLst>
          </p:nvPr>
        </p:nvSpPr>
        <p:spPr>
          <a:xfrm>
            <a:off x="608400" y="186209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文本框 66"/>
          <p:cNvSpPr txBox="1"/>
          <p:nvPr>
            <p:custDataLst>
              <p:tags r:id="rId10"/>
            </p:custDataLst>
          </p:nvPr>
        </p:nvSpPr>
        <p:spPr>
          <a:xfrm>
            <a:off x="906856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互联网科技与创新行业概述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52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08313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69"/>
          <p:cNvSpPr/>
          <p:nvPr>
            <p:custDataLst>
              <p:tags r:id="rId12"/>
            </p:custDataLst>
          </p:nvPr>
        </p:nvSpPr>
        <p:spPr>
          <a:xfrm>
            <a:off x="4318776" y="1862091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文本框 70"/>
          <p:cNvSpPr txBox="1"/>
          <p:nvPr>
            <p:custDataLst>
              <p:tags r:id="rId13"/>
            </p:custDataLst>
          </p:nvPr>
        </p:nvSpPr>
        <p:spPr>
          <a:xfrm>
            <a:off x="4617232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目标市场细分：地域、年龄、性别、收入等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58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119324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0" name="文本框 74"/>
          <p:cNvSpPr txBox="1"/>
          <p:nvPr>
            <p:custDataLst>
              <p:tags r:id="rId15"/>
            </p:custDataLst>
          </p:nvPr>
        </p:nvSpPr>
        <p:spPr>
          <a:xfrm>
            <a:off x="8328243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目标市场需求分析：用户需求、消费习惯等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62" name="矩形 73"/>
          <p:cNvSpPr/>
          <p:nvPr>
            <p:custDataLst>
              <p:tags r:id="rId16"/>
            </p:custDataLst>
          </p:nvPr>
        </p:nvSpPr>
        <p:spPr>
          <a:xfrm>
            <a:off x="8029787" y="186209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目标市场需求分析</a:t>
            </a:r>
            <a:endParaRPr lang="zh-CN" altLang="en-US"/>
          </a:p>
        </p:txBody>
      </p:sp>
      <p:sp>
        <p:nvSpPr>
          <p:cNvPr id="104940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互联网科技与创新行业的市场规模和增长趋势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目标市场的用户需求和消费习惯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竞争对手的市场份额和优势分析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目标市场的潜在需求和市场机会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6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目标市场竞争对手分析</a:t>
            </a:r>
            <a:endParaRPr lang="zh-CN" altLang="en-US"/>
          </a:p>
        </p:txBody>
      </p:sp>
      <p:sp>
        <p:nvSpPr>
          <p:cNvPr id="1049468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212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竞争对手1：公司名称、主营业务、市场份额、竞争优势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矩形 42"/>
          <p:cNvSpPr/>
          <p:nvPr>
            <p:custDataLst>
              <p:tags r:id="rId4"/>
            </p:custDataLst>
          </p:nvPr>
        </p:nvSpPr>
        <p:spPr>
          <a:xfrm>
            <a:off x="646609" y="291254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4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449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363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竞争对手2：公司名称、主营业务、市场份额、竞争优势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矩形 43"/>
          <p:cNvSpPr/>
          <p:nvPr>
            <p:custDataLst>
              <p:tags r:id="rId7"/>
            </p:custDataLst>
          </p:nvPr>
        </p:nvSpPr>
        <p:spPr>
          <a:xfrm>
            <a:off x="2503572" y="291254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775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326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竞争对手3：公司名称、主营业务、市场份额、竞争优势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矩形 44"/>
          <p:cNvSpPr/>
          <p:nvPr>
            <p:custDataLst>
              <p:tags r:id="rId10"/>
            </p:custDataLst>
          </p:nvPr>
        </p:nvSpPr>
        <p:spPr>
          <a:xfrm>
            <a:off x="4360535" y="291254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738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2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竞争对手4：公司名称、主营业务、市场份额、竞争优势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矩形 45"/>
          <p:cNvSpPr/>
          <p:nvPr>
            <p:custDataLst>
              <p:tags r:id="rId13"/>
            </p:custDataLst>
          </p:nvPr>
        </p:nvSpPr>
        <p:spPr>
          <a:xfrm>
            <a:off x="6218135" y="291254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2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61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4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8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竞争对手5：公司名称、主营业务、市场份额、竞争优势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矩形 46"/>
          <p:cNvSpPr/>
          <p:nvPr>
            <p:custDataLst>
              <p:tags r:id="rId16"/>
            </p:custDataLst>
          </p:nvPr>
        </p:nvSpPr>
        <p:spPr>
          <a:xfrm>
            <a:off x="8075098" y="291254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8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30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0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852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竞争对手6：公司名称、主营业务、市场份额、竞争优势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矩形 47"/>
          <p:cNvSpPr/>
          <p:nvPr>
            <p:custDataLst>
              <p:tags r:id="rId19"/>
            </p:custDataLst>
          </p:nvPr>
        </p:nvSpPr>
        <p:spPr>
          <a:xfrm>
            <a:off x="9932698" y="291254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4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市场机会与挑战分析</a:t>
            </a:r>
            <a:endParaRPr lang="zh-CN" altLang="en-US"/>
          </a:p>
        </p:txBody>
      </p:sp>
      <p:sp>
        <p:nvSpPr>
          <p:cNvPr id="104954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互联网科技行业的发展趋势：智能化、大数据、云计算等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市场机会：新兴市场的增长潜力、消费升级带来的需求变化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6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市场挑战：竞争加剧、技术更新换代迅速、法规政策变化等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创新行业的发展趋势：人工智能、区块链、物联网等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62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商业模式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商业模式概述</a:t>
            </a:r>
            <a:endParaRPr lang="zh-CN" altLang="en-US"/>
          </a:p>
        </p:txBody>
      </p:sp>
      <p:sp>
        <p:nvSpPr>
          <p:cNvPr id="104966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6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6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6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7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商业模式的类型：平台模式、订阅模式、广告模式、交易模式等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7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商业模式的定义：企业如何创造价值、传递价值和获取价值的方式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7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商业模式的创新：结合新技术、新市场、新需求进行创新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7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商业模式的评估：考虑市场潜力、竞争环境、盈利能力等因素进行评估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7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产品或服务介绍</a:t>
            </a:r>
            <a:endParaRPr lang="zh-CN" altLang="en-US"/>
          </a:p>
        </p:txBody>
      </p:sp>
      <p:sp>
        <p:nvSpPr>
          <p:cNvPr id="1049718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0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2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产品或服务名称：互联网科技与创新行业2024年商业计划书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724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6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8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产品或服务类型：商业计划书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730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2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4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产品或服务特点：全面分析互联网科技与创新行业的发展趋势、市场机遇、竞争态势等，为投资者提供决策依据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736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8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0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产品或服务优势：具有前瞻性和实用性，能够帮助投资者快速了解行业情况，降低投资风险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8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定价策略和销售渠道</a:t>
            </a:r>
            <a:endParaRPr lang="zh-CN" altLang="en-US"/>
          </a:p>
        </p:txBody>
      </p:sp>
      <p:sp>
        <p:nvSpPr>
          <p:cNvPr id="104978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8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8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8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9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9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9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9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9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0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0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0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0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0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1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1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1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1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1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定价策略：根据市场需求和竞争情况，制定合理的定价策略，如成本加成法、市场定价法等。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服务支持：提供优质的售后服务和支持，如退换货政策、技术支持、客户服务等，以提升客户满意度和忠诚度。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营销策略：制定有效的营销策略，如广告宣传、促销活动、口碑营销等，以吸引更多潜在客户。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销售渠道：选择合适的销售渠道，如线上电商平台、线下实体店、合作伙伴等，以扩大市场份额和提高销售效率。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https://d.book118.com/867133064123006032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800000011920929},{&quot;brightness&quot;:0,&quot;colorType&quot;:1,&quot;foreColorIndex&quot;:5,&quot;pos&quot;:1,&quot;transparency&quot;:1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14000000059604645,&quot;transparency&quot;:0},{&quot;brightness&quot;:0.6000000238418579,&quot;colorType&quot;:1,&quot;foreColorIndex&quot;:5,&quot;pos&quot;:0.9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1_3"/>
  <p:tag name="KSO_WM_UNIT_INDEX" val="1_1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1_5"/>
  <p:tag name="KSO_WM_UNIT_INDEX" val="1_1_5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5199999809265137,&quot;transparency&quot;:0},{&quot;brightness&quot;:-0.25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0000000298023224,&quot;transparency&quot;:0},{&quot;brightness&quot;:0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1_4"/>
  <p:tag name="KSO_WM_UNIT_INDEX" val="1_1_4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5,&quot;pos&quot;:0,&quot;transparency&quot;:0},{&quot;brightness&quot;:0.20000000298023224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f*1_1_1"/>
  <p:tag name="KSO_WM_UNIT_INDEX" val="1_1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0000000298023224,&quot;rgb&quot;:&quot;#ffffff&quot;,&quot;transparency&quot;:0},{&quot;brightness&quot;:0,&quot;colorType&quot;:2,&quot;pos&quot;:0.9300000071525574,&quot;rgb&quot;:&quot;#ffffff&quot;,&quot;transparency&quot;:0}],&quot;type&quot;:3},&quot;glow&quot;:{&quot;colorType&quot;:0},&quot;line&quot;:{&quot;type&quot;:0},&quot;shadow&quot;:{&quot;brightness&quot;:0,&quot;colorType&quot;:2,&quot;rgb&quot;:&quot;#f84949&quot;,&quot;transparency&quot;:0.720000028610229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1_1"/>
  <p:tag name="KSO_WM_UNIT_INDEX" val="1_1_1"/>
  <p:tag name="KSO_WM_UNIT_LAYERLEVEL" val="1_1_1"/>
  <p:tag name="KSO_WM_UNIT_PRESET_TEXT" val="0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800000011920929},{&quot;brightness&quot;:0,&quot;colorType&quot;:1,&quot;foreColorIndex&quot;:5,&quot;pos&quot;:1,&quot;transparency&quot;:1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14000000059604645,&quot;transparency&quot;:0},{&quot;brightness&quot;:0.6000000238418579,&quot;colorType&quot;:1,&quot;foreColorIndex&quot;:5,&quot;pos&quot;:0.9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3_3"/>
  <p:tag name="KSO_WM_UNIT_INDEX" val="1_3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3_5"/>
  <p:tag name="KSO_WM_UNIT_INDEX" val="1_3_5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5199999809265137,&quot;transparency&quot;:0},{&quot;brightness&quot;:-0.25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0000000298023224,&quot;transparency&quot;:0},{&quot;brightness&quot;:0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3_4"/>
  <p:tag name="KSO_WM_UNIT_INDEX" val="1_3_4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5,&quot;pos&quot;:0,&quot;transparency&quot;:0},{&quot;brightness&quot;:0.20000000298023224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f*1_3_1"/>
  <p:tag name="KSO_WM_UNIT_INDEX" val="1_3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0000000298023224,&quot;rgb&quot;:&quot;#ffffff&quot;,&quot;transparency&quot;:0},{&quot;brightness&quot;:0,&quot;colorType&quot;:2,&quot;pos&quot;:0.9300000071525574,&quot;rgb&quot;:&quot;#ffffff&quot;,&quot;transparency&quot;:0}],&quot;type&quot;:3},&quot;glow&quot;:{&quot;colorType&quot;:0},&quot;line&quot;:{&quot;type&quot;:0},&quot;shadow&quot;:{&quot;brightness&quot;:0,&quot;colorType&quot;:2,&quot;rgb&quot;:&quot;#f84949&quot;,&quot;transparency&quot;:0.720000028610229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3_1"/>
  <p:tag name="KSO_WM_UNIT_INDEX" val="1_3_1"/>
  <p:tag name="KSO_WM_UNIT_LAYERLEVEL" val="1_1_1"/>
  <p:tag name="KSO_WM_UNIT_PRESET_TEXT" val="03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800000011920929},{&quot;brightness&quot;:0,&quot;colorType&quot;:1,&quot;foreColorIndex&quot;:5,&quot;pos&quot;:1,&quot;transparency&quot;:1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5_2"/>
  <p:tag name="KSO_WM_UNIT_INDEX" val="1_5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14000000059604645,&quot;transparency&quot;:0},{&quot;brightness&quot;:0.6000000238418579,&quot;colorType&quot;:1,&quot;foreColorIndex&quot;:5,&quot;pos&quot;:0.9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5_3"/>
  <p:tag name="KSO_WM_UNIT_INDEX" val="1_5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5_4"/>
  <p:tag name="KSO_WM_UNIT_INDEX" val="1_5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5199999809265137,&quot;transparency&quot;:0},{&quot;brightness&quot;:-0.25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0000000298023224,&quot;transparency&quot;:0},{&quot;brightness&quot;:0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5_5"/>
  <p:tag name="KSO_WM_UNIT_INDEX" val="1_5_5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5,&quot;pos&quot;:0,&quot;transparency&quot;:0},{&quot;brightness&quot;:0.20000000298023224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f*1_5_1"/>
  <p:tag name="KSO_WM_UNIT_INDEX" val="1_5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0000000298023224,&quot;rgb&quot;:&quot;#ffffff&quot;,&quot;transparency&quot;:0},{&quot;brightness&quot;:0,&quot;colorType&quot;:2,&quot;pos&quot;:0.9300000071525574,&quot;rgb&quot;:&quot;#ffffff&quot;,&quot;transparency&quot;:0}],&quot;type&quot;:3},&quot;glow&quot;:{&quot;colorType&quot;:0},&quot;line&quot;:{&quot;type&quot;:0},&quot;shadow&quot;:{&quot;brightness&quot;:0,&quot;colorType&quot;:2,&quot;rgb&quot;:&quot;#f84949&quot;,&quot;transparency&quot;:0.720000028610229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5_1"/>
  <p:tag name="KSO_WM_UNIT_INDEX" val="1_5_1"/>
  <p:tag name="KSO_WM_UNIT_LAYERLEVEL" val="1_1_1"/>
  <p:tag name="KSO_WM_UNIT_PRESET_TEXT" val="05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800000011920929},{&quot;brightness&quot;:0,&quot;colorType&quot;:1,&quot;foreColorIndex&quot;:5,&quot;pos&quot;:1,&quot;transparency&quot;:1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7_2"/>
  <p:tag name="KSO_WM_UNIT_INDEX" val="1_7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14000000059604645,&quot;transparency&quot;:0},{&quot;brightness&quot;:0.6000000238418579,&quot;colorType&quot;:1,&quot;foreColorIndex&quot;:5,&quot;pos&quot;:0.9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7_3"/>
  <p:tag name="KSO_WM_UNIT_INDEX" val="1_7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7_4"/>
  <p:tag name="KSO_WM_UNIT_INDEX" val="1_7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5199999809265137,&quot;transparency&quot;:0},{&quot;brightness&quot;:-0.25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0000000298023224,&quot;transparency&quot;:0},{&quot;brightness&quot;:0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7_5"/>
  <p:tag name="KSO_WM_UNIT_INDEX" val="1_7_5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5,&quot;pos&quot;:0,&quot;transparency&quot;:0},{&quot;brightness&quot;:0.20000000298023224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f*1_7_1"/>
  <p:tag name="KSO_WM_UNIT_INDEX" val="1_7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0000000298023224,&quot;rgb&quot;:&quot;#ffffff&quot;,&quot;transparency&quot;:0},{&quot;brightness&quot;:0,&quot;colorType&quot;:2,&quot;pos&quot;:0.9300000071525574,&quot;rgb&quot;:&quot;#ffffff&quot;,&quot;transparency&quot;:0}],&quot;type&quot;:3},&quot;glow&quot;:{&quot;colorType&quot;:0},&quot;line&quot;:{&quot;type&quot;:0},&quot;shadow&quot;:{&quot;brightness&quot;:0,&quot;colorType&quot;:2,&quot;rgb&quot;:&quot;#f84949&quot;,&quot;transparency&quot;:0.720000028610229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7_1"/>
  <p:tag name="KSO_WM_UNIT_INDEX" val="1_7_1"/>
  <p:tag name="KSO_WM_UNIT_LAYERLEVEL" val="1_1_1"/>
  <p:tag name="KSO_WM_UNIT_PRESET_TEXT" val="07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,&quot;transparency&quot;:0.800000011920929},{&quot;brightness&quot;:0,&quot;colorType&quot;:1,&quot;foreColorIndex&quot;:5,&quot;pos&quot;:1,&quot;transparency&quot;:1}],&quot;type&quot;:3},&quot;glow&quot;:{&quot;colorType&quot;:0},&quot;line&quot;:{&quot;type&quot;:0},&quot;shadow&quot;:{&quot;brightness&quot;:0,&quot;colorType&quot;:1,&quot;foreColorIndex&quot;:8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14000000059604645,&quot;transparency&quot;:0},{&quot;brightness&quot;:0.6000000238418579,&quot;colorType&quot;:1,&quot;foreColorIndex&quot;:8,&quot;pos&quot;:0.9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7_6*l_h_i*1_2_3"/>
  <p:tag name="KSO_WM_UNIT_INDEX" val="1_2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2_4"/>
  <p:tag name="KSO_WM_UNIT_INDEX" val="1_2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5199999809265137,&quot;transparency&quot;:0},{&quot;brightness&quot;:-0.25,&quot;colorType&quot;:1,&quot;foreColorIndex&quot;:8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7_6*l_h_i*1_2_5"/>
  <p:tag name="KSO_WM_UNIT_INDEX" val="1_2_5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8,&quot;pos&quot;:0,&quot;transparency&quot;:0},{&quot;brightness&quot;:0.20000000298023224,&quot;colorType&quot;:1,&quot;foreColorIndex&quot;:8,&quot;pos&quot;:1,&quot;transparency&quot;:0}],&quot;type&quot;:3},&quot;glow&quot;:{&quot;colorType&quot;:0},&quot;line&quot;:{&quot;type&quot;:0},&quot;shadow&quot;:{&quot;brightness&quot;:0,&quot;colorType&quot;:1,&quot;foreColorIndex&quot;:8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f*1_2_1"/>
  <p:tag name="KSO_WM_UNIT_INDEX" val="1_2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0000000298023224,&quot;rgb&quot;:&quot;#ffffff&quot;,&quot;transparency&quot;:0},{&quot;brightness&quot;:0,&quot;colorType&quot;:2,&quot;pos&quot;:0.9300000071525574,&quot;rgb&quot;:&quot;#ffffff&quot;,&quot;transparency&quot;:0}],&quot;type&quot;:3},&quot;glow&quot;:{&quot;colorType&quot;:0},&quot;line&quot;:{&quot;type&quot;:0},&quot;shadow&quot;:{&quot;brightness&quot;:0,&quot;colorType&quot;:1,&quot;foreColorIndex&quot;:8,&quot;transparency&quot;:0.720000028610229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2_1"/>
  <p:tag name="KSO_WM_UNIT_INDEX" val="1_2_1"/>
  <p:tag name="KSO_WM_UNIT_LAYERLEVEL" val="1_1_1"/>
  <p:tag name="KSO_WM_UNIT_PRESET_TEXT" val="02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,&quot;transparency&quot;:0.800000011920929},{&quot;brightness&quot;:0,&quot;colorType&quot;:1,&quot;foreColorIndex&quot;:5,&quot;pos&quot;:1,&quot;transparency&quot;:1}],&quot;type&quot;:3},&quot;glow&quot;:{&quot;colorType&quot;:0},&quot;line&quot;:{&quot;type&quot;:0},&quot;shadow&quot;:{&quot;brightness&quot;:0,&quot;colorType&quot;:1,&quot;foreColorIndex&quot;:8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14000000059604645,&quot;transparency&quot;:0},{&quot;brightness&quot;:0.6000000238418579,&quot;colorType&quot;:1,&quot;foreColorIndex&quot;:8,&quot;pos&quot;:0.9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7_6*l_h_i*1_4_3"/>
  <p:tag name="KSO_WM_UNIT_INDEX" val="1_4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4_5"/>
  <p:tag name="KSO_WM_UNIT_INDEX" val="1_4_5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5199999809265137,&quot;transparency&quot;:0},{&quot;brightness&quot;:-0.25,&quot;colorType&quot;:1,&quot;foreColorIndex&quot;:8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7_6*l_h_i*1_4_4"/>
  <p:tag name="KSO_WM_UNIT_INDEX" val="1_4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8,&quot;pos&quot;:0,&quot;transparency&quot;:0},{&quot;brightness&quot;:0.20000000298023224,&quot;colorType&quot;:1,&quot;foreColorIndex&quot;:8,&quot;pos&quot;:1,&quot;transparency&quot;:0}],&quot;type&quot;:3},&quot;glow&quot;:{&quot;colorType&quot;:0},&quot;line&quot;:{&quot;type&quot;:0},&quot;shadow&quot;:{&quot;brightness&quot;:0,&quot;colorType&quot;:1,&quot;foreColorIndex&quot;:8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f*1_4_1"/>
  <p:tag name="KSO_WM_UNIT_INDEX" val="1_4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0000000298023224,&quot;rgb&quot;:&quot;#ffffff&quot;,&quot;transparency&quot;:0},{&quot;brightness&quot;:0,&quot;colorType&quot;:2,&quot;pos&quot;:0.9300000071525574,&quot;rgb&quot;:&quot;#ffffff&quot;,&quot;transparency&quot;:0}],&quot;type&quot;:3},&quot;glow&quot;:{&quot;colorType&quot;:0},&quot;line&quot;:{&quot;type&quot;:0},&quot;shadow&quot;:{&quot;brightness&quot;:0,&quot;colorType&quot;:1,&quot;foreColorIndex&quot;:8,&quot;transparency&quot;:0.720000028610229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4_1"/>
  <p:tag name="KSO_WM_UNIT_INDEX" val="1_4_1"/>
  <p:tag name="KSO_WM_UNIT_LAYERLEVEL" val="1_1_1"/>
  <p:tag name="KSO_WM_UNIT_PRESET_TEXT" val="04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,&quot;transparency&quot;:0.800000011920929},{&quot;brightness&quot;:0,&quot;colorType&quot;:1,&quot;foreColorIndex&quot;:5,&quot;pos&quot;:1,&quot;transparency&quot;:1}],&quot;type&quot;:3},&quot;glow&quot;:{&quot;colorType&quot;:0},&quot;line&quot;:{&quot;type&quot;:0},&quot;shadow&quot;:{&quot;brightness&quot;:0,&quot;colorType&quot;:1,&quot;foreColorIndex&quot;:8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6_2"/>
  <p:tag name="KSO_WM_UNIT_INDEX" val="1_6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14000000059604645,&quot;transparency&quot;:0},{&quot;brightness&quot;:0.6000000238418579,&quot;colorType&quot;:1,&quot;foreColorIndex&quot;:8,&quot;pos&quot;:0.9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7_6*l_h_i*1_6_3"/>
  <p:tag name="KSO_WM_UNIT_INDEX" val="1_6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6_5"/>
  <p:tag name="KSO_WM_UNIT_INDEX" val="1_6_5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5199999809265137,&quot;transparency&quot;:0},{&quot;brightness&quot;:-0.25,&quot;colorType&quot;:1,&quot;foreColorIndex&quot;:8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7_6*l_h_i*1_6_4"/>
  <p:tag name="KSO_WM_UNIT_INDEX" val="1_6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8,&quot;pos&quot;:0,&quot;transparency&quot;:0},{&quot;brightness&quot;:0.20000000298023224,&quot;colorType&quot;:1,&quot;foreColorIndex&quot;:8,&quot;pos&quot;:1,&quot;transparency&quot;:0}],&quot;type&quot;:3},&quot;glow&quot;:{&quot;colorType&quot;:0},&quot;line&quot;:{&quot;type&quot;:0},&quot;shadow&quot;:{&quot;brightness&quot;:0,&quot;colorType&quot;:1,&quot;foreColorIndex&quot;:8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f*1_6_1"/>
  <p:tag name="KSO_WM_UNIT_INDEX" val="1_6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0000000298023224,&quot;rgb&quot;:&quot;#ffffff&quot;,&quot;transparency&quot;:0},{&quot;brightness&quot;:0,&quot;colorType&quot;:2,&quot;pos&quot;:0.9300000071525574,&quot;rgb&quot;:&quot;#ffffff&quot;,&quot;transparency&quot;:0}],&quot;type&quot;:3},&quot;glow&quot;:{&quot;colorType&quot;:0},&quot;line&quot;:{&quot;type&quot;:0},&quot;shadow&quot;:{&quot;brightness&quot;:0,&quot;colorType&quot;:1,&quot;foreColorIndex&quot;:8,&quot;transparency&quot;:0.720000028610229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6_1"/>
  <p:tag name="KSO_WM_UNIT_INDEX" val="1_6_1"/>
  <p:tag name="KSO_WM_UNIT_LAYERLEVEL" val="1_1_1"/>
  <p:tag name="KSO_WM_UNIT_PRESET_TEXT" val="06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4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2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Calibri Light</vt:lpstr>
      <vt:lpstr>宋体</vt:lpstr>
      <vt:lpstr>Office Theme</vt:lpstr>
      <vt:lpstr>互联网科技与创新行业2024年商业计划书</vt:lpstr>
      <vt:lpstr>目录</vt:lpstr>
      <vt:lpstr>行业概述</vt:lpstr>
      <vt:lpstr>互联网科技与创新行业的发展历程</vt:lpstr>
      <vt:lpstr>互联网科技与创新行业的市场规模</vt:lpstr>
      <vt:lpstr>互联网科技与创新行业的发展趋势</vt:lpstr>
      <vt:lpstr>互联网科技与创新行业的竞争格局</vt:lpstr>
      <vt:lpstr>市场分析</vt:lpstr>
      <vt:lpstr>目标市场定位</vt:lpstr>
      <vt:lpstr>目标市场需求分析</vt:lpstr>
      <vt:lpstr>目标市场竞争对手分析</vt:lpstr>
      <vt:lpstr>市场机会与挑战分析</vt:lpstr>
      <vt:lpstr>商业模式</vt:lpstr>
      <vt:lpstr>商业模式概述</vt:lpstr>
      <vt:lpstr>产品或服务介绍</vt:lpstr>
      <vt:lpstr>定价策略和销售渠道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2024-09-05T15:05:06.572</cp:lastPrinted>
  <dcterms:created xsi:type="dcterms:W3CDTF">2024-09-05T07:05:06Z</dcterms:created>
  <dcterms:modified xsi:type="dcterms:W3CDTF">2024-09-05T07:05:09Z</dcterms:modified>
</cp:coreProperties>
</file>