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C2DCDB-D8FF-4FA6-84C4-38506347C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00D71-8215-4153-8FD5-046DE2744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F1C89B-5427-4B94-86EC-3309B9EA5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33699E-0B74-42E4-BC8F-50F942AE3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B74FA1-4915-4C4A-8349-F4C6D8D23B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5AE090-D403-483B-BDF5-9424A1943E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719909-8AF0-4524-BDE1-F092A98D07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8504CC-7AE1-4869-AE64-21802934C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2133ED-6399-47EA-BA6C-25E97725E8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504050-8479-440E-BE48-8B91B24FC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BF8CB-AE41-4DAA-AB14-C2EB72293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3401505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市政工程验收规范与建筑工程质量监督的协同优化分析</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市政工程验收规范概述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建筑工程质量监督概述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市政工程验收规范与建筑工程质量监督的协同优化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城市化进程加速，市政工程建设规模不断扩大，对工程质量要求日益提高。</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传统的工程验收规范和质量监督方式已无法满足现代市政工程的需求，亟需进行协同优化。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375" r="14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有助于完善市政工程验收规范和质量监督体系，提高政府监管效能和公信力。</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有助于提高市政工程建设质量，保障人民群众的生命财产安全。</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有利于推动建筑行业的技术进步和管理水平的提升，促进产业升级和可持续发展。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市政工程验收规范概述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市政工程验收规范是用于评估市政工程项目是否符合设计要求和安全性能的标准和程序。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确保市政工程项目的质量和安全性，维护公共利益和社会稳定。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验收规范的定义与重要性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包括工程的结构安全、使用功能、观感质量等方面。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具有系统性和专业性，涉及多个领域和专业知识，同时强调安全性和可靠性。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验收规范的主要内容与特点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验收规范得到了广泛应用，但在实施过程中存在一些问题，如执行力度不够、标准不统一等。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部分地区和部门存在执行不力、监管不到位的情况，导致一些不符合规范的工程项目得以通过验收。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验收规范的实施现状与问题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建筑工程质量监督概述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质量监督是对建筑工程质量进行全面监督和管理的过程，以确保工程符合国家法律法规、技术标准和合同约定的质量要求。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质量监督的重要性</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质量监督是建筑工程质量管理的重要环节，对于保障工程质量、维护公共利益、促进建筑行业健康发展具有重要意义。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质量监督的定义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质量监督的定义与重要性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包括对施工过程的质量控制、质量检测与检验、质量评估与验收等环节的监督。</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具有全面性、系统性、专业性和强制性等特点，需遵循国家相关法律法规和技术标准。</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主要内容</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特点</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质量监督的主要内容与特点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https://d.book118.com/867134015056006051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2024-09-24T10:53:11.394</cp:lastPrinted>
  <dcterms:created xsi:type="dcterms:W3CDTF">2024-09-24T02:53:11Z</dcterms:created>
  <dcterms:modified xsi:type="dcterms:W3CDTF">2024-09-24T02:53:13Z</dcterms:modified>
</cp:coreProperties>
</file>