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8BAB6-BF78-4C52-8BAA-05963BFF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2054A-D49A-4539-A565-73F53D4E6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D3A79-DE45-41F3-ACCB-A656B77C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9E507-03F9-42C8-A56C-F8CEFED08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6A183-492F-444B-9EF3-B14E8A473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3BC73-4112-4FC1-BF19-531B4157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1EE063-D927-4FC5-9E85-30E41072C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58B68-0702-42B3-AAC1-8A88DB04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2B60C-CF7C-45A3-9DCF-14090134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DA728-F0AC-47FE-8F43-BA20F1F29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1B654-990C-4585-A26E-3CDC20B3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4066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单招考试培训中文科如何做好阅读和作文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阅读理解技巧与策略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作文构思与立意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阅读理解题型分析与应对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作文常见类型及写作指导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阅读与作文备考策略及建议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阅读理解技巧与策略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快速浏览全文，了解文章的主题、结构和关键信息。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预览文章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根据标题、副标题和首段等信息，预测文章可能涉及的内容和观点。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预览与预测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寻读与略读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寻读特定信息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快速扫描文章，寻找与问题相关的特定信息，如人名、地名、时间等。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略读全文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快速阅读全文，了解文章的大意和主要观点，忽略细节和例子。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仔细阅读重要段落和句子，理解作者的观点、论据和推理过程。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精读重点段落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分析作者的写作意图、文章内涵和隐含意义，提出个人见解和看法。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精读与深思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简要概括文章的主题、主要观点和论据，形成对文章的全面理解。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梳理文章的结构和逻辑关系，把握文章的脉络和层次。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总结与归纳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归纳文章结构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总结文章内容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作文构思与立意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认真阅读题目，理解题意，明确写作要求和限制条件。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立意新颖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08" b="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根据题目要求，确定文章的主题和中心思想。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在符合题意的前提下，力求立意新颖，展现独特的思考和见解。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审题与立意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选择与主题密切相关的素材，包括事例、名言、数据等。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92" b="1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750" r="2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精选素材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将素材巧妙地融入文章中，为文章增色添彩，同时增强文章的说服力。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素材运用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避免过多地堆砌素材，以免文章显得杂乱无章。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避免堆砌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素材选择与运用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开头部分要引人入胜，激发读者的阅读兴趣。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开头引入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正文展开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结尾收束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结尾部分要简洁有力，总结全文，给读者留下深刻印象。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合理安排文章结构，包括开头、正文和结尾三部分。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正文部分要围绕主题展开，条理清晰，层次分明。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文章结构与布局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使用准确、生动的语言，避免使用模糊、晦涩的词汇和表达。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句式多变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运用多种句式，如陈述句、疑问句、感叹句等，增强文章的表达力。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适当运用修辞手法，如比喻、拟人、排比等，提升文章的文采和感染力。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避免语病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注意避免常见的语病，如成分残缺、搭配不当、重复累赘等。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语言表达与修辞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阅读理解题型分析与应对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快速浏览全文，抓住文章的核心话题或主要观点。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识别文章主题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注意文章的首尾段以及每段的首尾句，这些地方通常会包含主题句。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寻找主题句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将文章中的关键信息进行整合，用自己的语言概括出文章的中心思想。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概括文章中心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主旨大意题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https://d.book118.com/867134066041006030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2024-09-01T19:40:36.448</cp:lastPrinted>
  <dcterms:created xsi:type="dcterms:W3CDTF">2024-09-01T11:40:36Z</dcterms:created>
  <dcterms:modified xsi:type="dcterms:W3CDTF">2024-09-01T11:40:38Z</dcterms:modified>
</cp:coreProperties>
</file>