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7B978-0C43-41DF-9652-13EE3EB6D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2FFE0-643A-4923-99D9-BEF208729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A7AA6-8113-4D10-8DF6-8144CC1BC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7E150-2D6D-43D0-9695-428CA775C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541D0E-E5CC-4826-8A9E-F8A66A444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8B7B03-556B-49BB-B76A-351A18D09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ACA4FA-9A97-4306-B811-6418B6E26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6D041-1C46-4140-8EF1-79A1EAE1A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99643-8D07-44CB-B7E7-4FFF9CA1E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DAC0D-9B8F-4DAE-87CF-3B0C87876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4F618-286C-417C-B54F-862BEDB3A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34122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梁板运输、安装施工安全培训课件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梁板运输安全知识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梁板安装施工安全知识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高处作业安全知识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施工机械设备安全知识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施工现场安全知识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08" b="1680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通过培训，使施工人员充分认识到梁板运输、安装过程中的安全风险，增强安全防范意识。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通过培训，使施工人员熟练掌握梁板运输、安装过程中的安全操作技能，提高应对突发情况的能力。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保障施工安全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通过培训，确保施工人员在梁板运输、安装过程中严格遵守安全操作规程，减少事故发生的可能性。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梁板安装安全知识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讲解梁板安装过程中的安全操作要点，如吊装设备选择、吊点设置、安装顺序等。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梁板运输安全知识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介绍梁板运输过程中的安全注意事项，如车辆选择、装载方式、固定措施等。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安全防护设施使用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演示安全防护设施的正确使用方法，如安全带、安全网、防护栏杆等。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通过本次培训，使施工人员能够熟练掌握梁板运输、安装过程中的安全操作技能，提高安全意识，确保施工过程中的安全。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培训施工人员在遇到突发情况时的应急处理措施，如紧急停车、紧急撤离、急救常识等。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梁板运输安全知识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确保运输车辆状态良好，轮胎、刹车、灯光等关键部件正常。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装载准备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根据梁板的尺寸和重量，选择合适的装载方式和工具，如吊车、叉车等。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路线规划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提前规划好运输路线，避开拥堵和复杂路段，确保运输顺畅。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驾驶员需遵守交通规则，保持车速在限速范围内，避免急刹车和急转弯。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驾驶员安全驾驶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货物固定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确保梁板在运输过程中稳定，不发生滑动或倾倒，使用绳索或支架进行固定。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通过GPS等定位设备实时监控运输车辆的位置和状态，确保运输安全。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运输过程中的安全措施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发生运输事故时，驾驶员应立即停车并开启危险报警灯。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人员疏散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在确保自身安全的前提下，疏散现场人员至安全区域。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报告相关部门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及时报告交通管理部门和保险公司，配合相关部门进行事故调查和处理。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现场保护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保护事故现场，等待相关部门到场处理，避免二次事故的发生。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运输事故应急处理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梁板安装施工安全知识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在安装前应对梁板进行外观检查，确保其无裂缝、变形等缺陷，并核对梁板的规格、型号、数量等是否符合设计要求。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检查梁板质量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对安装现场进行勘察，了解场地状况、周围环境、交通情况等，确保梁板运输和安装的顺利进行。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勘察现场环境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根据梁板的规格、重量、安装高度等实际情况，制定合理的安装方案，明确安装流程、安全措施和应急预案。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制定安装方案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281" b="3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安装过程中的安全措施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使用专用吊具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在吊装过程中，应使用专用的吊具，确保吊具的规格、型号与梁板相匹配，避免因吊具不合适而导致梁板损坏或安全事故。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保持平稳吊装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在吊装过程中，应保持梁板的平稳，避免产生过大的晃动或倾斜，确保吊装过程中的安全性。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禁止超载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在安装过程中，应严格遵守梁板的承载限制，禁止超载使用，以免发生安全事故。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在发生安装事故时，应立即停止作业，并疏散现场人员，确保人员安全。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立即停止作业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及时向相关部门报告事故情况，并配合相关部门进行调查和处理。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报告相关部门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根据事故的严重程度和影响范围，启动相应的应急预案，组织救援力量进行救援和处理。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启动应急预案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安装事故应急处理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高处作业安全知识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https://d.book118.com/867134122014006036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2024-09-10T21:00:38.877</cp:lastPrinted>
  <dcterms:created xsi:type="dcterms:W3CDTF">2024-09-10T13:00:38Z</dcterms:created>
  <dcterms:modified xsi:type="dcterms:W3CDTF">2024-09-10T13:00:41Z</dcterms:modified>
</cp:coreProperties>
</file>