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EBF3F-82E7-4AA5-94A3-7A5EB4EB7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6456A-BD53-4954-BE99-7CFAAF750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7E612-33D1-48A8-A5D4-00BD2519D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97C98-A867-4B69-A4EE-654209FBF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5A514-0AEB-4F7D-81E9-B94495104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76D40-CD37-4F3A-BADB-80F15323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2AA29-D3BA-4374-A318-74B882BB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A0128-1EDA-4BD8-9C62-C7BF7B8E7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DB746-7095-4944-B8E3-A79C4CF52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2D667-BE80-4087-A5E7-1B8243C58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145AC-E1E7-4A95-8902-41EFCF7D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50601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飞马创业聚杭州站活动介绍-浙江工业大学MBA教育中心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活动收益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飞马创业聚的起源和目的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飞马创业聚是中国首个以创业教育为核心的公益平台，旨在通过提供资源、交流平台和创业辅导，帮助创业者实现创业梦想。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该平台起源于2015年，由一群热衷于创业教育的企业家和投资人发起，旨在通过分享经验和资源，降低创业门槛，提高创业成功率。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自2018年起，浙江工业大学MBA教育中心与飞马创业聚建立了合作关系，共同开展了一系列创业教育活动，为创业者提供了宝贵的资源和支持。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通过合作，双方共同培养了一批具有创新精神和创业能力的优秀人才，推动了浙江地区的经济发展和社会进步。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浙江工业大学MBA教育中心与飞马创业聚的合作历史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通过本次活动，预期能够汇聚业内顶尖专家、投资人、创业者等资源，为参会者提供深入的交流和学习机会，推动人工智能和大数据领域的创新和发展。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同时，活动还将为优秀的创业项目提供投资对接和孵化支持，助力创业者实现创业梦想。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本次飞马创业聚杭州站活动是浙江工业大学MBA教育中心与飞马创业聚合作的重要项目之一，特别之处在于聚焦于人工智能和大数据领域的创业项目。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本次活动的特别之处和预期效果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活动主题和议程安排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9:00-9:30：签到与交流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9:30-10:00：开幕式与主题演讲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活动主题：创新、创业与可持续发展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10:00-12:00：主讲嘉宾分享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12:00-13:30：午餐与自由交流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13:30-15:30：分组讨论会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活动主题和议程安排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15:30-16:00：茶歇与交流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17:30-18:00：闭幕式与总结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16:00-17:30：互动环节与特色活动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活动主题和议程安排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71" b="53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张晓明，著名企业家，曾创立多家企业，具有丰富的创业和管理经验。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来自各行各业的创业者、投资人及专家，他们将分享自己在创新、创业与可持续发展方面的实践和见解。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演讲嘉宾介绍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分组讨论会嘉宾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主讲嘉宾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现场观众可向嘉宾提问，与嘉宾进行深入交流。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现场将设置创新项目展示区，展示优秀的创业项目，为创业者提供一个展示和交流的平台。同时，现场还将举办抽奖活动，为观众提供丰厚的礼品。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互动环节和特色活动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https://d.book118.com/867135060163006041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2024-09-14T22:30:49.823</cp:lastPrinted>
  <dcterms:created xsi:type="dcterms:W3CDTF">2024-09-14T14:30:49Z</dcterms:created>
  <dcterms:modified xsi:type="dcterms:W3CDTF">2024-09-14T14:30:51Z</dcterms:modified>
</cp:coreProperties>
</file>