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CFDAB1-E6E9-47C5-9AE3-22873A693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B1CF55-E6E6-4894-B245-1721C44386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177C14-51FC-4AB2-BF66-0100D02AE6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FC782F-D596-4991-A79B-C97E8440D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C248DF-AA25-471F-8BA4-5A0A6D039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47C99DC-613E-4805-BE9C-B562390D09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4A7BEF-0806-44B1-9EDD-3B30B44DD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9780BC-E0C2-43FF-9252-5C9D887F0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D8D45A-91D2-4532-9E5C-65DFC35CE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81451C-2BBD-4C38-ADB1-F8B3269E2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71B148-CA9A-4588-A4A0-3C5C54052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3603211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内科护理疾病查房PPT\n## 1.内科护理疾病查房的基本概念与重要性\n### 1.1内科护理疾病查房的目的和意义\n### 1.2内科护理疾病查房的基本原则和方法\n### 1.3内科护理疾病查房对患者治疗效果的影响\n## 2.内科护理疾病查房的流程与规范\n### 2.1内科护理疾病查房的准备工作\n### 2.2内科护理疾病查房的实施步骤\n### 2.3内科护理疾病查房的后续处理与记录\n## 3.内科护理疾病查房中的关键技巧与注意事项\n### 3.1内科护理疾病查房中的沟通技巧\n### 3.2内科护理疾病查房中的观察技巧\n### 3.3内科护理疾病查房中的应急处理与安全防护\n## 4.内科护理疾病查房实例分析\n### 4.1呼吸系统疾病查房实例\n### 4.2循环系统疾病查房实例\n### 4.3消化系统疾病查房实例\n## 5.内科护理疾病查房的质量控制与持续改进\n### 5.1内科护理疾病查房的质量评价标准与方法\n### 5.2内科护理疾病查房的持续改进策略\n### 5.3内科护理疾病查房的未来发展趋势与挑战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内科护理疾病查房PPT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4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内科护理疾病查房的基本概念与重要性</a:t>
            </a:r>
            <a:endParaRPr/>
          </a:p>
        </p:txBody>
      </p:sp>
      <p:sp>
        <p:nvSpPr>
          <p:cNvPr id="135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73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74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75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提高护理质量</a:t>
                </a:r>
                <a:endParaRPr/>
              </a:p>
            </p:txBody>
          </p:sp>
          <p:sp>
            <p:nvSpPr>
              <p:cNvPr id="176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及时发现患者病情变化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制定个性化护理计划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提高患者满意度</a:t>
                </a:r>
                <a:endParaRPr/>
              </a:p>
            </p:txBody>
          </p:sp>
        </p:grpSp>
        <p:grpSp>
          <p:nvGrpSpPr>
            <p:cNvPr id="177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促进团队协作</a:t>
                </a:r>
                <a:endParaRPr/>
              </a:p>
            </p:txBody>
          </p:sp>
          <p:sp>
            <p:nvSpPr>
              <p:cNvPr id="17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加强医护沟通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提高团队协作能力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共同提高护理效果</a:t>
                </a:r>
                <a:endParaRPr/>
              </a:p>
            </p:txBody>
          </p:sp>
        </p:grpSp>
        <p:grpSp>
          <p:nvGrpSpPr>
            <p:cNvPr id="180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18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提高患者治疗效果</a:t>
                </a:r>
                <a:endParaRPr/>
              </a:p>
            </p:txBody>
          </p:sp>
          <p:sp>
            <p:nvSpPr>
              <p:cNvPr id="18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及时发现并处理并发症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减少患者住院时间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提高患者生活质量</a:t>
                </a:r>
                <a:endParaRPr/>
              </a:p>
            </p:txBody>
          </p:sp>
        </p:grpSp>
      </p:grpSp>
      <p:sp>
        <p:nvSpPr>
          <p:cNvPr id="1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内科护理疾病查房的目的和意义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基本原则</a:t>
                </a:r>
                <a:endParaRPr/>
              </a:p>
            </p:txBody>
          </p:sp>
          <p:sp>
            <p:nvSpPr>
              <p:cNvPr id="18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以患者为中心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注重团队协作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保证查房效果</a:t>
                </a:r>
                <a:endParaRPr/>
              </a:p>
            </p:txBody>
          </p:sp>
          <p:sp>
            <p:nvSpPr>
              <p:cNvPr id="19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常用方法</a:t>
                </a:r>
                <a:endParaRPr/>
              </a:p>
            </p:txBody>
          </p:sp>
          <p:sp>
            <p:nvSpPr>
              <p:cNvPr id="19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床边查房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集中查房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交叉查房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远程查房</a:t>
                </a:r>
                <a:endParaRPr/>
              </a:p>
            </p:txBody>
          </p:sp>
          <p:sp>
            <p:nvSpPr>
              <p:cNvPr id="19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内科护理疾病查房的基本原则和方法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3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04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05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06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提高患者治疗效果</a:t>
                </a:r>
                <a:endParaRPr/>
              </a:p>
            </p:txBody>
          </p:sp>
          <p:sp>
            <p:nvSpPr>
              <p:cNvPr id="20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及时发现并处理病情变化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提高患者治疗依从性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减少患者并发症</a:t>
                </a:r>
                <a:endParaRPr/>
              </a:p>
            </p:txBody>
          </p:sp>
        </p:grpSp>
        <p:grpSp>
          <p:nvGrpSpPr>
            <p:cNvPr id="209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10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提高患者满意度</a:t>
                </a:r>
                <a:endParaRPr/>
              </a:p>
            </p:txBody>
          </p:sp>
          <p:sp>
            <p:nvSpPr>
              <p:cNvPr id="21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提供个性化护理服务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增强患者对护理工作的信任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提高患者对医疗服务的满意度</a:t>
                </a:r>
                <a:endParaRPr/>
              </a:p>
            </p:txBody>
          </p:sp>
        </p:grpSp>
        <p:grpSp>
          <p:nvGrpSpPr>
            <p:cNvPr id="213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14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提高护理质量</a:t>
                </a:r>
                <a:endParaRPr/>
              </a:p>
            </p:txBody>
          </p:sp>
          <p:sp>
            <p:nvSpPr>
              <p:cNvPr id="216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促进护理人员业务水平提升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提高护理工作效率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降低护理差错发生率</a:t>
                </a:r>
                <a:endParaRPr/>
              </a:p>
            </p:txBody>
          </p:sp>
        </p:grpSp>
      </p:grpSp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内科护理疾病查房对患者治疗效果的影响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9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内科护理疾病查房的流程与规范</a:t>
            </a:r>
            <a:endParaRPr/>
          </a:p>
        </p:txBody>
      </p:sp>
      <p:sp>
        <p:nvSpPr>
          <p:cNvPr id="220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内科护理疾病查房的准备工作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24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2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了解患者病情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阅读病历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了解患者治疗过程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了解患者心理状况</a:t>
                </a:r>
                <a:endParaRPr/>
              </a:p>
            </p:txBody>
          </p:sp>
          <p:pic>
            <p:nvPicPr>
              <p:cNvPr id="22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29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准备查房工具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携带病历夹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准备查房所需仪器和设备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准备查房记录表</a:t>
                </a:r>
                <a:endParaRPr/>
              </a:p>
            </p:txBody>
          </p:sp>
          <p:pic>
            <p:nvPicPr>
              <p:cNvPr id="2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34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3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人员安排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确定查房主持人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确定查房参与人员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分配查房任务</a:t>
                </a:r>
                <a:endParaRPr/>
              </a:p>
            </p:txBody>
          </p:sp>
          <p:pic>
            <p:nvPicPr>
              <p:cNvPr id="23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241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242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床边查房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观察患者生命体征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了解患者病情变化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检查患者护理措施落实情况</a:t>
                </a:r>
                <a:endParaRPr/>
              </a:p>
            </p:txBody>
          </p:sp>
          <p:pic>
            <p:nvPicPr>
              <p:cNvPr id="245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6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247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集中查房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分析患者病情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讨论治疗方案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制定护理计划</a:t>
                </a:r>
                <a:endParaRPr/>
              </a:p>
            </p:txBody>
          </p:sp>
          <p:pic>
            <p:nvPicPr>
              <p:cNvPr id="250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1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交叉查房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护理人员互相查房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发现问题及时整改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提高护理质量</a:t>
                </a:r>
                <a:endParaRPr/>
              </a:p>
            </p:txBody>
          </p:sp>
          <p:pic>
            <p:nvPicPr>
              <p:cNvPr id="255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6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257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远程查房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利用信息化手段进行查房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实时了解患者病情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提高查房效率</a:t>
                </a:r>
                <a:endParaRPr/>
              </a:p>
            </p:txBody>
          </p:sp>
          <p:pic>
            <p:nvPicPr>
              <p:cNvPr id="260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内科护理疾病查房的实施步骤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内科护理疾病查房的后续处理与记录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后续处理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根据查房结果调整治疗方案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落实护理措施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定期评估患者治疗效果</a:t>
                </a:r>
                <a:endParaRPr/>
              </a:p>
            </p:txBody>
          </p:sp>
          <p:pic>
            <p:nvPicPr>
              <p:cNvPr id="2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记录查房内容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记录查房时间、地点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记录查房人员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记录查房内容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记录查房结果及处理措施</a:t>
                </a:r>
                <a:endParaRPr/>
              </a:p>
            </p:txBody>
          </p:sp>
          <p:pic>
            <p:nvPicPr>
              <p:cNvPr id="27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内科护理疾病查房中的关键技巧与注意事项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3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明确沟通目的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讨论治疗方案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提高患者满意度</a:t>
                </a:r>
                <a:endParaRPr/>
              </a:p>
            </p:txBody>
          </p:sp>
          <p:sp>
            <p:nvSpPr>
              <p:cNvPr id="16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选择合适的沟通方式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直接沟通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间接沟通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书面沟通</a:t>
                </a:r>
                <a:endParaRPr/>
              </a:p>
            </p:txBody>
          </p:sp>
          <p:sp>
            <p:nvSpPr>
              <p:cNvPr id="20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注意沟通技巧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用词准确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保持耐心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尊重患者隐私</a:t>
                </a:r>
                <a:endParaRPr/>
              </a:p>
            </p:txBody>
          </p:sp>
          <p:sp>
            <p:nvSpPr>
              <p:cNvPr id="24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内科护理疾病查房中的沟通技巧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https://d.book118.com/867136032115006042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内科护理疾病查房PPT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2024-09-16T00:00:46.083</cp:lastPrinted>
  <dcterms:created xsi:type="dcterms:W3CDTF">2024-09-15T16:00:46Z</dcterms:created>
  <dcterms:modified xsi:type="dcterms:W3CDTF">2024-09-15T16:00:48Z</dcterms:modified>
</cp:coreProperties>
</file>