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1FD575-61CA-484C-BD7A-874F3ED8E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CFD8DB-5F87-478F-A47C-4E0232A8A3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E09F5-55DD-4116-8E1A-CE721EE499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C25746-47CE-418D-B4B4-4065F30B07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89ECFE-5B3F-4390-AA90-32B9B1999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515B88-A53E-48B6-A9AD-1ECC55EED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929B18-DB43-4365-9C13-5CC7BB9B9E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3F45AB-A8E6-4064-8E98-EE93CB3E6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F876F7-F688-4FD5-833E-91A9E3F36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1C5629-6983-4826-86F4-D90A0DE74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3D018E-CED7-4019-89C2-E0BECC31D7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136043163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制氧行业安全操作与防护策略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制氧行业概述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制氧行业安全操作规程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制氧行业安全防护策略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制氧行业安全事故案例分析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制氧行业安全法规与标准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制氧行业安全培训与教育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制氧行业概述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15" b="281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840" b="584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制氧行业的发展历程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工业制氧技术的起源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随着工业革命的发展，制氧技术开始应用于钢铁、化工等行业，为大规模生产提供了支持。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现代制氧技术的进步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随着科技的不断进步，制氧技术经历了多次改进，提高了制氧效率和安全性。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制氧行业的应用领域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制氧技术广泛应用于钢铁、化工、医疗、航天等领域，为各行业的生产提供必需的氧气。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当前制氧行业的规模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全球制氧行业规模不断扩大，市场需求持续增长，尤其在发展中国家。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制氧技术的创新与突破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为满足市场需求和提高经济效益，制氧技术不断革新，新型制氧设备和技术不断涌现。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制氧行业的未来趋势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随着环保要求的提高和能源结构的调整，制氧行业将向绿色、低碳、高效方向发展。同时，新兴应用领域的拓展也将为制氧行业带来新的发展机遇。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制氧行业的现状与未来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制氧行业安全操作规程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定期维护和保养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为了确保设备的正常运行和延长使用寿命，应定期对设备进行维护和保养。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设备启动前检查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在启动制氧设备前，应进行全面的检查，确保设备处于良好的工作状态，没有明显的故障或安全隐患。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严格按照操作程序进行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操作制氧设备时，必须严格遵守操作规程，不得擅自更改操作步骤或跳过某些步骤。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设备操作规程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严格控制工艺参数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在制氧过程中，必须严格控制各项工艺参数，如温度、压力等，以确保生产的安全和稳定。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防止泄漏和爆炸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制氧过程中，应特别注意防止氧气泄漏和爆炸事故的发生，采取相应的安全措施，如安装安全阀和防爆装置。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定期进行安全检查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应对制氧设备和管道进行定期的安全检查，及时发现并消除潜在的安全隐患。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生产流程安全规定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制定应急预案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针对可能发生的制氧事故，应制定相应的应急预案，明确应急处理流程和责任人。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配备应急设备和器材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为了应对可能发生的制氧事故，应配备相应的应急设备和器材，如灭火器、防护服等。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进行应急演练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应定期进行制氧事故应急演练，提高员工应对突发事故的能力和自我保护意识。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制氧行业安全防护策略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使用个人防护用品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如化学防护眼镜、化学防护手套、化学防护鞋等，以防止有毒有害物质侵入人体。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定期健康检查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对操作人员进行定期的健康检查，及时发现和处理职业病和职业中毒问题。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穿戴防护服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所有操作人员必须穿戴符合规定的防护服，包括但不限于防静电工作服、化学防护服等，以减少与有毒有害物质的接触。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人员防护措施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通风换气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确保工作场所的通风换气设备正常运行，及时排除有毒有害气体，防止气体积累。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密闭操作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对于有毒有害物质的产生和排放，应采取密闭操作的方式，减少对环境的污染。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定期清洁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对工作场所进行定期的清洁，清除有毒有害物质的残留，保持环境卫生。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环境防护措施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对制氧设备进行定期的检查，确保设备的正常运行，防止因设备故障导致的安全事故。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对制氧设备进行定期的保养与维修，及时处理设备的磨损和老化问题，延长设备的使用寿命。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保养与维修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建立制氧设备的档案，记录设备的运行状况和维护保养情况，便于对设备的跟踪和管理。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建立设备档案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设备维护与保养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https://d.book118.com/867136043163006034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2024-09-09T01:10:46.165</cp:lastPrinted>
  <dcterms:created xsi:type="dcterms:W3CDTF">2024-09-08T17:10:46Z</dcterms:created>
  <dcterms:modified xsi:type="dcterms:W3CDTF">2024-09-08T17:10:48Z</dcterms:modified>
</cp:coreProperties>
</file>