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8A005-D9DB-4003-B133-C44C79ADD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CB3F0-B7CD-4398-9499-6D2D82BBB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B1FAC-2904-45A3-B82E-EC9085179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F438D-6596-4159-A847-CBC648F0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F9E29-2E75-480C-A59D-F9C39BBDE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84487-B0F2-4F0F-8231-EE5ABDBA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0600C-E824-41A0-808C-3E0FB038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D44DF-3BAC-4B77-9E2C-805C2D59B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EEB9E-CB55-4A36-A8A9-AA10040C8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9902-692B-4D35-A733-EA32B1DCC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20467-81D6-4342-98E8-42A4F755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60500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医院专科培训计划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培训时间与周期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通过培训，提高医生对疾病的诊断准确性和治疗水平，减少误诊和漏诊。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增强临床诊断能力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及时了解并掌握国内外最新的医疗技术和研究成果，提高医疗科技水平。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掌握先进医疗技术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917" b="7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加强医生在紧急情况下的抢救技能和应对能力，提高抢救成功率。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提高急救能力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提高医疗水平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通过培训，优化诊疗流程，提高医疗服务效率，减少患者等待时间。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强化医疗安全意识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加强医生与患者及其家属的沟通能力，建立良好的医患关系，减少医疗纠纷。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培养医生的医疗安全意识，预防医疗事故和差错，保障患者安全。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针对不同专业领域的医生，提供专业化的培训课程和实践机会，培养专业人才。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鼓励医生参加学术交流和研讨活动，拓宽学术视野，提高学术水平。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学术交流与研讨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提供继续医学教育课程，使医生能够不断更新知识，跟上医学发展的步伐。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继续医学教育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培养专业人才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临床医学知识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重点培训临床医学知识，包括常见疾病的诊断、治疗和预防等，提高医生对疾病的认知和处理能力。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培训内容应涵盖基础医学知识，包括解剖学、生理学、病理学等，为医生提供扎实的基础理论。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药物学知识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培训内容应包括各类药物的药理作用、适应症、禁忌症及用药注意事项等，确保医生能够合理用药。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技能操作培训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临床操作技能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培训医生临床操作技能，如手术操作、穿刺技术、急救技能等，提高医生的实际操作能力。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诊疗技能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培训医生诊疗技能，如病史采集、体格检查、实验室检查及影像学判读等，提高医生诊断的准确性和效率。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培训医生正确使用各类医疗设备，如影像设备、检验设备等，提高医生对先进医疗技术的掌握和应用。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医疗伦理规范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培训医生遵守医疗伦理规范，尊重患者权益，保护患者隐私，确保医疗行为的合法性和道德性。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培训医生关注医疗安全，预防医疗事故和差错，提高医疗质量和安全水平。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培训内容应涵盖医疗相关的法律法规，如《执业医师法》、《医疗事故处理条例》等，提高医生的法律意识和风险意识。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医疗法规培训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强调医生的职业操守和责任意识，培养医生的诚信、敬业精神和社会责任感。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职业操守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培训医生良好的医患沟通技巧，提高医生与患者及其家属的沟通能力，建立和谐的医患关系。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医患沟通技巧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培养医生的团队协作精神，加强医生之间的沟通与合作，提高医疗服务整体水平。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职业道德培训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通过讲座、研讨会等形式，系统地传授专科理论知识，包括疾病诊断、治疗原则、药物使用等方面。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结合临床实践，深入探讨疾病的发生、发展机制，以及最新的研究成果和治疗进展，提高学员的理论素养和学术水平。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通过病例讨论、问题解析等方式，培养学员的逻辑思维能力、分析问题和解决问题的能力。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传授理论知识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提升理论素养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培养思维能力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https://d.book118.com/867136050000006042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2024-09-15T00:56:14.338</cp:lastPrinted>
  <dcterms:created xsi:type="dcterms:W3CDTF">2024-09-14T16:56:14Z</dcterms:created>
  <dcterms:modified xsi:type="dcterms:W3CDTF">2024-09-14T16:56:16Z</dcterms:modified>
</cp:coreProperties>
</file>