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59329-A29C-4366-BC19-A6B4DA90D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71F5E-FBF0-4FB4-8784-F5EC40186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32E1D-04F2-4DD6-A926-1A5DCFD47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5189E-2BF0-4D3A-8A58-0FE7E9140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E88965-4092-4F94-90F1-35E8C3746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874F66-6179-491D-B5D8-99D359727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F80728-4E28-4F8B-956D-30050FCFC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F79AA-7CC9-4B1D-859F-DB60C1372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2AD6C-4A8D-4808-AD36-14DA6B444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B91F5-CB9E-48C6-9326-8E5C83007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84E4A-D06A-41AF-9548-65BC8F4F4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3605210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2023年口腔科护士长半年工作总结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护理工作概况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重点成果与亮点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护理工作展望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在这样的背景下，作为口腔科护士长，我肩负着领导护理团队、保障患者护理质量的重任。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2023年上半年，口腔科面临了诸多挑战，如患者数量激增、护理人员紧缺、设备更新等。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对上半年的工作进行全面梳理，总结经验教训。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发现存在的问题和不足，提出改进措施。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为下半年的工作提供参考和指导，促进口腔科护理工作的持续发展。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工作总结的目的和意义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护理工作概况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目前口腔科共有护理人员15名，包括护士长1名，护士14名。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护理人员数量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护理人员资质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护理人员培训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所有护理人员均具备国家注册护士资格，其中3名具有主管护师职称。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本年度共组织了2次护理人员培训，包括护理技能培训和护理安全培训。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护理人员情况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上半年口腔科护理人员共工作18000小时，平均每人工作1200小时。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9917" b="9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护理工作时间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主要包括日常口腔护理、病人监测、药品管理、设备维护等方面。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护理工作内容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与去年同期相比，护理工作量增加了20%，主要原因是病人数量增加和护理难度加大。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护理工作量变化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护理工作量统计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包括护理操作规范、病人满意度、护理差错率等方面。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在护理操作规范方面，口腔科护理人员的合格率为98%；在病人满意度方面，平均满意度为95%；在护理差错率方面，上半年共发生2起差错事件，差错率为0.01%。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86" r="260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重点成果与亮点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优质护理服务实施情况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通过优化护理流程、加强护患沟通，患者对口腔科护理服务的满意度得到显著提高，由之前的85%提升至95%。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护理质量持续改进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针对护理工作中存在的问题，实施了一系列质量改进措施，包括加强培训、优化排班制度等，有效提高了护理质量。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健康教育普及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开展多种形式的健康教育活动，如定期举办健康讲座、制作并发放健康宣传资料，增强了患者对口腔健康的认识和自我保健能力。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https://d.book118.com/867136052101006051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2024-09-24T14:09:43.579</cp:lastPrinted>
  <dcterms:created xsi:type="dcterms:W3CDTF">2024-09-24T06:09:43Z</dcterms:created>
  <dcterms:modified xsi:type="dcterms:W3CDTF">2024-09-24T06:09:45Z</dcterms:modified>
</cp:coreProperties>
</file>