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E56B4-15D3-410D-AFD2-B949E88FF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18F68-0101-4278-B850-C33C57492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3FC08-79F4-4103-81BE-EB17ACAAD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301FB-FC56-4612-A92F-4D9A7E789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9CEDF-991F-4A96-BB70-D92316AE9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61C1F-6A9B-4681-99A5-248B41442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ACE19-9C86-4E80-AF13-86F1A8CD4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E125D-B6A1-4F6C-B722-F89057150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BFA58-9A39-456C-99FB-C5301A797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5C386-B0EC-4714-890E-6BD205F66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B0BA4-FE68-49CC-94EA-39B161C1D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4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5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6061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运动能力的评估与训练计划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8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7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运动能力评估的重要性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运动能力评估的方法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7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训练计划的实施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3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4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制定训练计划的原则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6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7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训练计划的调整与评估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运动能力评估的重要性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了解自身运动水平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评估结果可以为制定个性化的训练计划提供依据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运动能力评估可以帮助了解个人的体能状况和运动潜力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定期评估可以监测训练效果，及时调整训练计划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了解自身运动水平有助于避免运动损伤和提高运动表现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制定合适的训练计划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了解个体差异：通过评估，了解个人的身体状况、运动能力、健康状况等，为制定个性化的训练计划提供依据。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监测训练效果：通过评估，可以监测训练的效果，及时调整训练计划，提高训练效果。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预防运动损伤：通过评估，可以发现潜在的运动损伤风险，及时采取措施预防运动损伤。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促进身心健康：通过评估，可以了解个人的身心健康状况，为制定合适的运动计划提供依据，促进身心健康。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预防运动损伤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运动能力评估可以识别个体在运动中的潜在风险，预防运动损伤的发生。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通过评估个体的力量、柔韧性、协调性和平衡能力等，可以制定针对性的训练计划，提高运动表现并降低受伤风险。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运动能力评估可以帮助个体了解自己的身体状况，避免过度训练或错误的训练方式导致的运动损伤。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定期进行运动能力评估，可以及时发现和解决潜在的运动损伤问题，保护个体的健康和安全。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运动能力评估的方法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心肺功能评估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运动平板试验：通过运动负荷测试评估心肺功能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心电图监测：监测心脏电活动，评估心脏功能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肺活量测定：测量呼吸功能，评估肺部健康状况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运动心肺功能测试：综合评估心肺功能和运动能力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肌肉力量评估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评估方法：通过重量测试、引体向上、俯卧撑等动作来评估肌肉力量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评估标准：根据年龄、性别和身体状况制定相应的标准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评估目的：了解肌肉力量水平，为制定训练计划提供依据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注意事项：评估时应避免过度疲劳和受伤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柔韧性评估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坐位体前屈测试：评估躯干和下肢的柔韧性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站立位体前屈测试：评估髋关节和大腿后侧的柔韧性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直腿抬高测试：评估大腿后侧和腰背部的柔韧性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肩关节灵活性测试：评估肩关节的柔韧性和活动范围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协调性评估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评估标准：根据完成动作的稳定性和流畅程度进行评分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训练建议：针对协调性不足的方面进行有针对性的训练，如平衡训练、柔韧性训练等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测试目的：评估身体各部位在运动中的协调性和平衡能力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测试方法：采用特定的运动动作，如单脚站立、闭眼走直线等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制定训练计划的原则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明确训练目标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训练目标应具体明确，可量化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训练目标应符合个人实际情况和需求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训练目标应与长期规划相一致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训练目标应具有挑战性，但可实现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https://d.book118.com/867136061031006031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02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TEMPLATE_CATEGORY" val="custom"/>
  <p:tag name="KSO_WM_TEMPLATE_INDEX" val="20231205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运动能力的评估与训练计划</vt:lpstr>
      <vt:lpstr>目录</vt:lpstr>
      <vt:lpstr>运动能力评估的重要性</vt:lpstr>
      <vt:lpstr>了解自身运动水平</vt:lpstr>
      <vt:lpstr>制定合适的训练计划</vt:lpstr>
      <vt:lpstr>预防运动损伤</vt:lpstr>
      <vt:lpstr>运动能力评估的方法</vt:lpstr>
      <vt:lpstr>心肺功能评估</vt:lpstr>
      <vt:lpstr>肌肉力量评估</vt:lpstr>
      <vt:lpstr>柔韧性评估</vt:lpstr>
      <vt:lpstr>协调性评估</vt:lpstr>
      <vt:lpstr>制定训练计划的原则</vt:lpstr>
      <vt:lpstr>明确训练目标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2024-09-03T05:51:22.915</cp:lastPrinted>
  <dcterms:created xsi:type="dcterms:W3CDTF">2024-09-02T21:51:22Z</dcterms:created>
  <dcterms:modified xsi:type="dcterms:W3CDTF">2024-09-02T21:51:25Z</dcterms:modified>
</cp:coreProperties>
</file>