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8C5A4B-A32D-48E6-83D8-6DAEFC922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0686F3-A52F-4325-A0DC-8A6753343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B4AAB9-4B06-4DD2-8DCE-70E784CC9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B7B7EC-664C-4ADB-A977-F2FCD5D9BB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B557BF-097C-471A-9674-677B9F15A1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E25716-624C-40DF-9EE1-CFD04412A3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DB23CA-0D56-41DD-B401-CAF69C6813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41E378-C263-41EC-98D5-6AD35743E5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B33704-FA8E-464C-BFB0-694F5946FD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29C9D-5FC5-4308-AACD-41BAA5EBC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939EF-CFFA-46C5-9345-B74637983F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4003200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体育产业中的市场定位与策略培训</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体育产业概述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体育产业市场定位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体育产业市场策略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体育产业市场营销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体育产业品牌建设与管理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体育产业市场拓展与创新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体育产业概述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302" r="3430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体育产业是指为社会提供体育产品的同一类经济活动的集合以及同类经济部门的综合。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体育产业定义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体育产业可分为体育服务业、体育建筑业、体育用品业等多个子产业。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体育产业分类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发展现状</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发展趋势</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体育产业的发展现状与趋势</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未来，体育产业将继续保持快速增长，同时呈现出以下趋势：一是数字化、智能化技术的应用将推动体育产业转型升级；二是体育与旅游、文化等产业的融合发展将成为新的增长点；三是全球化趋势将促进体育产业的国际合作与交流。</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当前，体育产业已成为全球经济的重要组成部分，呈现出快速增长的态势。随着人们生活水平的提高和健康意识的增强，体育产业的市场需求不断扩大。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市场规模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根据相关数据，全球体育产业的市场规模已达数千亿美元，其中北美、欧洲等发达地区的体育产业市场规模尤为庞大。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市场前景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经济的复苏和人们生活方式的改变，体育产业的市场前景十分广阔。特别是在亚洲、非洲等新兴市场，体育产业的发展潜力巨大。未来，随着科技的不断进步和产业融合的不断深入，体育产业将迎来更加广阔的发展空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体育产业的市场规模与前景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体育产业市场定位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市场定位是指企业在市场中针对目标消费者群体，通过营销策略和差异化手段，塑造独特的产品或服务形象，以获取竞争优势的过程。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准确的市场定位有助于企业明确目标市场，了解消费者需求，制定有效的营销策略，提高品牌知名度和市场份额。</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市场定位的概念与重要性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市场定位定义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针对性原则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针对目标市场和消费者需求进行定位。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差异化原则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塑造独特的产品或服务形象，与竞争对手区分开来。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体育产业市场定位的原则与方法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可行性原则：定位策略应符合企业自身资源和能力，具有可操作性。</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9528" b="952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体育产业市场定位的原则与方法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体育产业市场定位的原则与方法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市场调研</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通过市场调研了解目标市场和消费者需求。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竞争分析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分析竞争对手的产品、服务、营销策略等，寻找差异化点。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通过研发新产品或提供创新服务，满足消费者需求并实现差异化。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产品或服务创新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通过品牌传播和营销策略，塑造独特的品牌形象。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品牌形象塑造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体育产业市场定位的原则与方法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案例一</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案例二</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案例三</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体育产业市场定位的实践案例</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某体育品牌针对年轻人市场，推出时尚、潮流的运动装备，并通过社交媒体和明星代言进行品牌传播，成功塑造了年轻、时尚的品牌形象。</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某健身房通过提供个性化、专业化的健身服务，针对不同消费者需求制定不同的健身计划，成功吸引了高端消费者群体。</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某体育赛事组织方通过精准的市场调研和竞争分析，将赛事定位为高品质、高竞技水平的国际性赛事，吸引了众多赞助商和观众的关注。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体育产业市场策略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市场策略定义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市场策略是企业为实现市场营销目标而采用的一系列有计划的市场营销活动。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市场策略类型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包括产品策略、价格策略、渠道策略和促销策略等。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市场策略的概念与类型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https://d.book118.com/867140032006006042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2024-09-15T03:27:06.688</cp:lastPrinted>
  <dcterms:created xsi:type="dcterms:W3CDTF">2024-09-14T19:27:06Z</dcterms:created>
  <dcterms:modified xsi:type="dcterms:W3CDTF">2024-09-14T19:27:08Z</dcterms:modified>
</cp:coreProperties>
</file>