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BD473-1454-4CA0-BAEC-042ED2E4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E2771-846A-4920-8A2F-FA5042B2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335A4-8372-40C6-99C4-F135757F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FE842-609B-47E4-965C-2C8936A6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B5EF9-CB3A-4BE3-9BE1-F6D9442F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637B1-2D54-462A-9C90-7F50659C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B0B00-72C6-4D76-A50E-EC4B8D9C3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B9248-7407-4429-87DC-77ABE4AC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61C86-44F1-40A0-9E35-781C6C9F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1DBEB-5A28-4654-A6B7-945B8DFF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79416-76C8-4CF8-AC8E-67E13A6F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41013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勘探方案的可行性论证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社会与环境影响评估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评估勘探方案的经济、技术及环境可行性，为决策者提供依据。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随着资源需求日益增长，寻找新的矿产资源变得至关重要。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方案名称：深海矿产勘探计划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勘探区域：XX海域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目标矿产：多金属结核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技术手段：采用深海钻探船进行采样和勘探。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勘探方案概述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183" b="3218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区域地质构造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分析勘探区域的地质构造特征，包括板块构造、断裂带、褶皱等。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地层分布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研究勘探区域的地层分布情况，包括地层的时代、岩性、厚度等。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地质历史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了解勘探区域的地质历史，包括地质事件、岩浆活动、变质作用等。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区域地质概况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68" b="13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矿床类型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确定矿床的类型，如岩浆矿床、沉积矿床、变质矿床等。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矿体形态与产状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描述矿体的形态、产状、规模和空间位置。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矿石品位与资源量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评估矿石的品位和资源量，为后续的经济评价提供依据。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矿床地质特征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研究矿石的物理性质，如硬度、比重、解理等。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矿石物理性质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分析矿石的化学成分，了解矿石的主要矿物组成和含量。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矿石化学成分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根据矿石性质和选矿、冶炼等加工要求，提出相应的技术指标和经济指标。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加工技术要求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矿石性质与加工技术要求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地球物理勘探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利用地球物理场变化规律，通过测量和研究，推断地下地质构造和矿产分布。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地球化学勘探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通过分析地下岩石、土壤、水体等中的化学元素，寻找矿产资源和指示地质信息。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通过地质调查、钻探、物探等方法，了解地层结构、岩性、地下水等情况。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利用卫星或飞机搭载的遥感设备获取地表信息，进行地质解译和矿产预测。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勘探技术与方法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根据勘探方案，确定所需的地质勘探、物探、化探等设备，以及数据处理和分析软件。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组建专业的勘探队伍，包括地质学家、地球物理学家、地球化学家等，以及相关的技术支持人员。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人力资源需求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设备与人力资源需求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https://d.book118.com/867141013041006040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2024-09-12T13:59:46.041</cp:lastPrinted>
  <dcterms:created xsi:type="dcterms:W3CDTF">2024-09-12T05:59:46Z</dcterms:created>
  <dcterms:modified xsi:type="dcterms:W3CDTF">2024-09-12T05:59:47Z</dcterms:modified>
</cp:coreProperties>
</file>