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D178A-9AFA-4422-8C2F-E18EE9A3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A536-DC4F-4F01-9B44-B76169FF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31A03-9864-45E4-B95D-302A3E94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56393-7A52-4CA4-9773-F40F916F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C56C4-D473-42A7-AD35-DAF18985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B71FE-0F5B-40DE-82FC-E413547B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E559F-AC36-47F8-A348-761EA195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DF781-84D6-43A1-9AFD-434AADFC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74446-4904-4949-B345-7DDB65FB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3BD0F-5E3D-43C9-9405-F4E68E96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7EE50-5C04-4EDA-A6BA-21346F07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104514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Tracepro学习教程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光学仿真原理及流程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光源与探测器设置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光学元件建模与导入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Tracepro高级功能应用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Tracepro在实际项目中的应用案例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Tracepro软件介绍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全面的光学分析工具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提供全面的光学分析工具，包括光线追迹、辐射度分析、光度学分析、色度学分析等。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灵活易用的操作界面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拥有直观易用的操作界面，支持多种CAD数据格式导入，方便用户快速构建和编辑光学模型。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强大的光学仿真软件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Tracepro是一款功能强大的光学仿真软件，广泛应用于照明、显示、激光、成像等领域。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用于室内外照明设计，可模拟各种光源和灯具的光学性能，优化照明方案。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应用于LCD、OLED等显示技术中，分析显示器的光学性能和视觉效果。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支持激光器的设计和分析，模拟激光束的传输和变换过程。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用于相机、望远镜等成像系统的设计和优化，提高成像质量。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成像系统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持续推出新版本，不断优化算法，提高计算效率和准确性。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新增自动优化功能，可根据用户需求自动调整光学系统参数，提高设计效率。同时，新增云计算支持，实现高性能计算和大规模光学仿真。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版本更新及新增功能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新增功能介绍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最新版本更新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Tracepro基本操作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包括菜单栏、工具栏、项目树、属性窗口和图形窗口等部分。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提供文件、编辑、视图、工具、窗口和帮助等菜单项，用于执行各种命令。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提供常用命令的快捷按钮，方便用户快速执行操作。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项目树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显示当前项目的结构，包括场景、光源、材质等对象。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属性窗口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显示和编辑所选对象的属性，如位置、方向、颜色等。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图形窗口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显示渲染的图像或动画，提供实时预览和渲染输出功能。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66" r="222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提供选择、移动、旋转、缩放等常用操作的快捷按钮。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支持常用的快捷键操作，如Ctrl+C（复制）、Ctrl+V（粘贴）、Ctrl+Z（撤销）等，提高操作效率。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快捷键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用户可以根据自己的习惯自定义快捷键，方便个性化操作。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自定义快捷键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工具栏及快捷键使用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对项目进行全局设置，如单位制、渲染质量、光源参数等。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另存为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将当前项目另存为新的文件，便于备份或分享给他人。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保存项目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保存当前项目的所有设置和修改，确保数据安全。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新建项目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创建新的Tracepro项目，设置项目名称、保存路径等基本信息。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打开项目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打开已有的Tracepro项目，继续编辑或查看项目内容。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文件管理与项目设置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光学仿真原理及流程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利用计算机模拟光的传播、反射、折射等物理过程，以预测和分析光学系统的性能。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光学仿真定义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照明设计、光学系统设计、光机一体化设计等。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光学仿真应用领域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Tracepro、Zemax、Code V等。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光学仿真软件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光学仿真基本概念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建立模型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选择合适的追迹算法，设置追迹精度、光线数量等参数。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设置仿真参数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运行仿真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对仿真结果进行分析，评估光学系统性能，优化设计方案。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在Tracepro中创建或导入几何模型，定义材料属性和光源参数。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启动仿真计算，生成光线追迹结果和性能分析报告。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Tracepro仿真流程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定义光源类型、位置、功率等属性，选择合适的光源模型。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光源参数设置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根据光学系统复杂度和精度要求，选择合适的追迹算法，如蒙特卡洛法、光线追迹法等。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追迹算法选择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输入材料的折射率、反射率、透过率等光学参数，确保仿真准确性。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材料属性设置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根据仿真结果和性能需求，调整光源参数、材料属性、追迹算法等，以获得更准确的仿真结果。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仿真参数调整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光源与探测器设置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光源类型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TracePro支持多种光源类型，包括点光源、平行光源、面光源等。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对于不同类型的光源，需要设置相应的参数，如光源位置、方向、波长、功率等。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光源特性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了解光源的发光原理、光谱分布、发光效率等特性，有助于更准确地设置光源参数。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光源类型及参数设置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TracePro提供了多种探测器类型，如照度计、亮度计、光谱仪等。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需要设置探测器的位置、方向、测量范围、分辨率等参数。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探测器采集到的数据需要进行处理和分析，如数据平滑、噪声滤除、归一化等。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探测器类型及参数设置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https://d.book118.com/867141045140006041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2024-09-14T16:26:49.424</cp:lastPrinted>
  <dcterms:created xsi:type="dcterms:W3CDTF">2024-09-14T08:26:49Z</dcterms:created>
  <dcterms:modified xsi:type="dcterms:W3CDTF">2024-09-14T08:26:51Z</dcterms:modified>
</cp:coreProperties>
</file>