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9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8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B9C3E-C373-4F1D-A81F-B86F54788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BE88A-4934-4A81-9CF8-AA442FAC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0C21C-7CBF-45CB-85CC-3BD041D6E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8A57E-EFB6-4705-A71A-7CCBA8941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EB3DD-CB9C-46C8-B8C6-DCC522D7D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CC1A5-BDF3-4D47-8BEA-5EF52F550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34CFF6-2336-4CF5-9141-898054AA2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826A4-F01E-46B7-BCFD-B2A2FEC0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69918-F24E-4B52-8A24-02470E9AB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D138E-1C79-44F3-AEF4-15074A587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56717-74D9-4738-A02C-601DE3BA0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381" r:id="rId2"/>
    <p:sldLayoutId id="2147488382" r:id="rId3"/>
    <p:sldLayoutId id="2147488383" r:id="rId4"/>
    <p:sldLayoutId id="2147488384" r:id="rId5"/>
    <p:sldLayoutId id="2147488385" r:id="rId6"/>
    <p:sldLayoutId id="2147488386" r:id="rId7"/>
    <p:sldLayoutId id="2147488387" r:id="rId8"/>
    <p:sldLayoutId id="2147488388" r:id="rId9"/>
    <p:sldLayoutId id="2147488389" r:id="rId10"/>
    <p:sldLayoutId id="214748839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41162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饥饿营销的理论基础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饥饿营销的定义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饥饿营销的实施条件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饥饿营销的案例分析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饥饿营销的理论基础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饥饿营销的优缺点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饥饿营销的未来发展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饥饿营销的定义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饥饿营销的概念</a:t>
            </a:r>
            <a:endParaRPr lang="zh-CN" altLang="en-US"/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定义：饥饿营销是指通过控制产品的供应量，制造供不应求的假象，从而提高产品售价和品牌知名度的一种营销策略。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理论基础：饥饿营销的理论基础主要源于消费者心理学和市场营销学。消费者往往对稀缺的产品或服务产生更高的价值感和购买欲望。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实施方式：企业可以通过控制产品供应量、提高产品质量、加强品牌宣传等方式来实施饥饿营销策略。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效果：饥饿营销策略可以带来更高的产品售价和品牌知名度，但同时也可能引起消费者的反感和不满。因此，企业需要在实施过程中谨慎考虑各种因素，确保策略的有效性和可持续性。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饥饿营销的特点</a:t>
            </a:r>
            <a:endParaRPr lang="zh-CN" altLang="en-US"/>
          </a:p>
        </p:txBody>
      </p:sp>
      <p:sp>
        <p:nvSpPr>
          <p:cNvPr id="1049030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限量供应：通过限量生产或限量销售来提高产品的价值和吸引力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延迟满足：通过延迟满足消费者的需求来增加产品的稀缺性和价值感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制造话题：通过制造话题和争议来提高产品的知名度和关注度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营造紧张氛围：通过营造紧张氛围来增加消费者的购买欲望和紧迫感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饥饿营销的理论基础</a:t>
            </a:r>
            <a:endParaRPr lang="zh-CN" altLang="en-US"/>
          </a:p>
        </p:txBody>
      </p:sp>
      <p:sp>
        <p:nvSpPr>
          <p:cNvPr id="10490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供需关系理论</a:t>
            </a:r>
            <a:endParaRPr lang="zh-CN" altLang="en-US"/>
          </a:p>
        </p:txBody>
      </p:sp>
      <p:sp>
        <p:nvSpPr>
          <p:cNvPr id="10491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4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供需关系是市场经济的基础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供需关系失衡会导致价格上涨或下跌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6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饥饿营销通过控制供应量来制造供需失衡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8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供需关系理论是饥饿营销的重要理论基础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消费者心理与行为理论</a:t>
            </a:r>
            <a:endParaRPr lang="zh-CN" altLang="en-US"/>
          </a:p>
        </p:txBody>
      </p:sp>
      <p:sp>
        <p:nvSpPr>
          <p:cNvPr id="1049222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4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消费者心理：探讨消费者在购买过程中的心理活动和决策过程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0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行为理论：研究消费者行为的理论框架和模型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6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饥饿营销策略：如何运用消费者心理与行为理论来实施饥饿营销策略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2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案例分析：分析成功运用饥饿营销策略的案例，探讨其背后的消费者心理与行为理论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市场营销策略理论</a:t>
            </a:r>
            <a:endParaRPr lang="zh-CN" altLang="en-US"/>
          </a:p>
        </p:txBody>
      </p:sp>
      <p:sp>
        <p:nvSpPr>
          <p:cNvPr id="1049282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实施方式：通过限量供应、延迟上市、限量版等方式，营造产品供不应求的氛围，激发消费者购买欲望。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定义：饥饿营销是指通过制造供不应求的假象，提高产品或服务的附加值，从而吸引消费者购买的一种营销策略。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理论基础：基于消费者心理学和经济学原理，通过控制产品供应量，制造稀缺效应，提高消费者购买欲望。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适用范围：适用于具有较高附加值的产品或服务，如奢侈品、限量版商品等。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饥饿营销的实施条件</a:t>
            </a:r>
            <a:endParaRPr lang="zh-CN" altLang="en-US"/>
          </a:p>
        </p:txBody>
      </p:sp>
      <p:sp>
        <p:nvSpPr>
          <p:cNvPr id="10493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产品具有独特性或稀缺性</a:t>
            </a:r>
            <a:endParaRPr lang="zh-CN" altLang="en-US"/>
          </a:p>
        </p:txBody>
      </p:sp>
      <p:sp>
        <p:nvSpPr>
          <p:cNvPr id="1049422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6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8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稀缺性：产品数量有限，难以满足市场需求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产品具有独特性：能够吸引消费者的独特卖点或特点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消费者心理：消费者对稀缺性产品的渴望和购买欲望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市场竞争：在竞争激烈的市场中，产品独特性和稀缺性能够提高竞争力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消费者对产品有强烈需求</a:t>
            </a:r>
            <a:endParaRPr lang="zh-CN" altLang="en-US"/>
          </a:p>
        </p:txBody>
      </p:sp>
      <p:sp>
        <p:nvSpPr>
          <p:cNvPr id="1049474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消费者对产品有强烈需求，愿意为产品付出更高的价格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产品的稀缺性，使消费者更加渴望拥有该产品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产品的独特性，使消费者认为该产品具有更高的价值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产品的不可替代性，使消费者更加依赖该产品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https://d.book118.com/867141162135006042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饥饿营销的理论基础</vt:lpstr>
      <vt:lpstr>目录</vt:lpstr>
      <vt:lpstr>添加章节标题</vt:lpstr>
      <vt:lpstr>饥饿营销的定义</vt:lpstr>
      <vt:lpstr>PowerPoint Presentation</vt:lpstr>
      <vt:lpstr>饥饿营销的概念</vt:lpstr>
      <vt:lpstr>饥饿营销的特点</vt:lpstr>
      <vt:lpstr>饥饿营销的理论基础</vt:lpstr>
      <vt:lpstr>PowerPoint Presentation</vt:lpstr>
      <vt:lpstr>供需关系理论</vt:lpstr>
      <vt:lpstr>消费者心理与行为理论</vt:lpstr>
      <vt:lpstr>市场营销策略理论</vt:lpstr>
      <vt:lpstr>饥饿营销的实施条件</vt:lpstr>
      <vt:lpstr>PowerPoint Presentation</vt:lpstr>
      <vt:lpstr>产品具有独特性或稀缺性</vt:lpstr>
      <vt:lpstr>消费者对产品有强烈需求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2024-09-16T04:19:41.626</cp:lastPrinted>
  <dcterms:created xsi:type="dcterms:W3CDTF">2024-09-15T20:19:41Z</dcterms:created>
  <dcterms:modified xsi:type="dcterms:W3CDTF">2024-09-15T20:19:43Z</dcterms:modified>
</cp:coreProperties>
</file>