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6" r:id="rId33"/>
    <p:sldId id="349" r:id="rId34"/>
    <p:sldId id="352" r:id="rId35"/>
    <p:sldId id="355" r:id="rId36"/>
    <p:sldId id="357" r:id="rId37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tags" Target="tags/tag1014.xml" /><Relationship Id="rId39" Type="http://schemas.openxmlformats.org/officeDocument/2006/relationships/presProps" Target="presProps.xml" /><Relationship Id="rId4" Type="http://schemas.openxmlformats.org/officeDocument/2006/relationships/slide" Target="slides/slide1.xml" /><Relationship Id="rId40" Type="http://schemas.openxmlformats.org/officeDocument/2006/relationships/viewProps" Target="viewProps.xml" /><Relationship Id="rId41" Type="http://schemas.openxmlformats.org/officeDocument/2006/relationships/theme" Target="theme/theme1.xml" /><Relationship Id="rId42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3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3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3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3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CBB48-EF94-437F-B4BC-9CB704AFCFA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4F7F2-D377-4BB8-ADFE-93873E115C0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23452-FC8F-4B98-AA5D-D6C57A8A4F7A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A27FD-0DA7-496B-8FCC-5CE05ECF5C3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67F74-3763-4A05-B7BE-FC9EBC6D2B86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CBB48-EF94-437F-B4BC-9CB704AFCFA8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67F74-3763-4A05-B7BE-FC9EBC6D2B86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A27FD-0DA7-496B-8FCC-5CE05ECF5C38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CBB48-EF94-437F-B4BC-9CB704AFCFA8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84ED7-7027-46D8-81B6-1A4EC2E78B1E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21036-7CCC-40ED-B551-4190226FC37E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.xml" /><Relationship Id="rId10" Type="http://schemas.openxmlformats.org/officeDocument/2006/relationships/tags" Target="../tags/tag2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10" Type="http://schemas.openxmlformats.org/officeDocument/2006/relationships/tags" Target="../tags/tag55.xml" /><Relationship Id="rId11" Type="http://schemas.openxmlformats.org/officeDocument/2006/relationships/tags" Target="../tags/tag56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8.xml" /><Relationship Id="rId11" Type="http://schemas.openxmlformats.org/officeDocument/2006/relationships/tags" Target="../tags/tag6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tags" Target="../tags/tag65.xml" /><Relationship Id="rId8" Type="http://schemas.openxmlformats.org/officeDocument/2006/relationships/tags" Target="../tags/tag66.xml" /><Relationship Id="rId9" Type="http://schemas.openxmlformats.org/officeDocument/2006/relationships/tags" Target="../tags/tag6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3.xml" /><Relationship Id="rId10" Type="http://schemas.openxmlformats.org/officeDocument/2006/relationships/tags" Target="../tags/tag82.xml" /><Relationship Id="rId11" Type="http://schemas.openxmlformats.org/officeDocument/2006/relationships/tags" Target="../tags/tag8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Relationship Id="rId8" Type="http://schemas.openxmlformats.org/officeDocument/2006/relationships/tags" Target="../tags/tag80.xml" /><Relationship Id="rId9" Type="http://schemas.openxmlformats.org/officeDocument/2006/relationships/tags" Target="../tags/tag8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10" Type="http://schemas.openxmlformats.org/officeDocument/2006/relationships/tags" Target="../tags/tag14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4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C71F60-6E70-4BA5-8BCE-4AA76BAC0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37811E-0163-4B92-9A15-EA7D85753B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5DF0CD-E940-4CEA-BFDF-D9CECB2CB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A257B6-7030-44C9-AB75-05A8A7E60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AA2EB0-1F62-4B4A-9040-3588E3BB75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8D90C2-7FCB-4547-B7BC-AF3312CCD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8A611A-24FA-4128-8655-BFD0B72DE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ACAAB1-FFD8-4A77-B95E-03F68FA1A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86198C-BA1B-4D65-A4F1-9C57F1035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2C93D-EC43-4C8A-ABC9-5BD60BEC3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D9F19D-0061-4175-AAF1-A17AC8839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cxnSp>
        <p:nvCxnSpPr>
          <p:cNvPr id="6" name="直接连接符 5"/>
          <p:cNvCxnSpPr/>
          <p:nvPr userDrawn="1">
            <p:custDataLst>
              <p:tags r:id="rId4"/>
            </p:custDataLst>
          </p:nvPr>
        </p:nvCxnSpPr>
        <p:spPr>
          <a:xfrm>
            <a:off x="3107055" y="3518535"/>
            <a:ext cx="597789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5"/>
            </p:custDataLst>
          </p:nvPr>
        </p:nvSpPr>
        <p:spPr>
          <a:xfrm>
            <a:off x="2921000" y="1875155"/>
            <a:ext cx="6350000" cy="1440180"/>
          </a:xfrm>
        </p:spPr>
        <p:txBody>
          <a:bodyPr vert="horz" wrap="square" lIns="90000" tIns="46800" rIns="90000" bIns="46800" rtlCol="0" anchor="b" anchorCtr="0">
            <a:normAutofit/>
          </a:bodyPr>
          <a:lstStyle>
            <a:lvl1pPr algn="ctr">
              <a:defRPr lang="zh-CN" altLang="en-US" sz="7200" b="0" spc="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>
              <a:buClrTx/>
              <a:buSzTx/>
              <a:buFontTx/>
            </a:pPr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4" hasCustomPrompt="1"/>
            <p:custDataLst>
              <p:tags r:id="rId6"/>
            </p:custDataLst>
          </p:nvPr>
        </p:nvSpPr>
        <p:spPr>
          <a:xfrm>
            <a:off x="2921000" y="3721734"/>
            <a:ext cx="6350000" cy="1440167"/>
          </a:xfrm>
        </p:spPr>
        <p:txBody>
          <a:bodyPr vert="horz" wrap="square" lIns="90000" tIns="46800" rIns="90000" bIns="46800" rtlCol="0" anchor="t">
            <a:normAutofit/>
          </a:bodyPr>
          <a:lstStyle>
            <a:lvl1pPr marL="0" indent="0" algn="ctr">
              <a:buNone/>
              <a:defRPr lang="zh-CN" altLang="en-US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marL="228600" lvl="0" indent="-228600" algn="ctr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56" name="任意多边形: 形状 55"/>
          <p:cNvSpPr/>
          <p:nvPr userDrawn="1">
            <p:custDataLst>
              <p:tags r:id="rId7"/>
            </p:custDataLst>
          </p:nvPr>
        </p:nvSpPr>
        <p:spPr>
          <a:xfrm rot="5400000">
            <a:off x="10383474" y="5049474"/>
            <a:ext cx="1855662" cy="1761389"/>
          </a:xfrm>
          <a:custGeom>
            <a:gdLst>
              <a:gd name="connsiteX0" fmla="*/ 0 w 1855662"/>
              <a:gd name="connsiteY0" fmla="*/ 0 h 1761389"/>
              <a:gd name="connsiteX1" fmla="*/ 1855662 w 1855662"/>
              <a:gd name="connsiteY1" fmla="*/ 0 h 1761389"/>
              <a:gd name="connsiteX2" fmla="*/ 1855662 w 1855662"/>
              <a:gd name="connsiteY2" fmla="*/ 1761389 h 1761389"/>
              <a:gd name="connsiteX3" fmla="*/ 0 w 1855662"/>
              <a:gd name="connsiteY3" fmla="*/ 0 h 17613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5661" h="1761389">
                <a:moveTo>
                  <a:pt x="0" y="0"/>
                </a:moveTo>
                <a:lnTo>
                  <a:pt x="1855662" y="0"/>
                </a:lnTo>
                <a:lnTo>
                  <a:pt x="1855662" y="176138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任意多边形: 形状 43"/>
          <p:cNvSpPr/>
          <p:nvPr userDrawn="1">
            <p:custDataLst>
              <p:tags r:id="rId8"/>
            </p:custDataLst>
          </p:nvPr>
        </p:nvSpPr>
        <p:spPr>
          <a:xfrm rot="5400000">
            <a:off x="8469965" y="3141179"/>
            <a:ext cx="3797460" cy="3649926"/>
          </a:xfrm>
          <a:custGeom>
            <a:gdLst>
              <a:gd name="connsiteX0" fmla="*/ 0 w 3797460"/>
              <a:gd name="connsiteY0" fmla="*/ 0 h 3649926"/>
              <a:gd name="connsiteX1" fmla="*/ 1965187 w 3797460"/>
              <a:gd name="connsiteY1" fmla="*/ 0 h 3649926"/>
              <a:gd name="connsiteX2" fmla="*/ 3797460 w 3797460"/>
              <a:gd name="connsiteY2" fmla="*/ 1761089 h 3649926"/>
              <a:gd name="connsiteX3" fmla="*/ 3797460 w 3797460"/>
              <a:gd name="connsiteY3" fmla="*/ 3649926 h 3649926"/>
              <a:gd name="connsiteX4" fmla="*/ 0 w 3797460"/>
              <a:gd name="connsiteY4" fmla="*/ 0 h 36499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97460" h="3649926">
                <a:moveTo>
                  <a:pt x="0" y="0"/>
                </a:moveTo>
                <a:lnTo>
                  <a:pt x="1965187" y="0"/>
                </a:lnTo>
                <a:lnTo>
                  <a:pt x="3797460" y="1761089"/>
                </a:lnTo>
                <a:lnTo>
                  <a:pt x="3797460" y="364992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任意多边形: 形状 32"/>
          <p:cNvSpPr/>
          <p:nvPr userDrawn="1">
            <p:custDataLst>
              <p:tags r:id="rId9"/>
            </p:custDataLst>
          </p:nvPr>
        </p:nvSpPr>
        <p:spPr>
          <a:xfrm>
            <a:off x="8585200" y="5138435"/>
            <a:ext cx="3606800" cy="1150790"/>
          </a:xfrm>
          <a:custGeom>
            <a:gdLst>
              <a:gd name="connsiteX0" fmla="*/ 1111905 w 3606800"/>
              <a:gd name="connsiteY0" fmla="*/ 0 h 1150790"/>
              <a:gd name="connsiteX1" fmla="*/ 3606800 w 3606800"/>
              <a:gd name="connsiteY1" fmla="*/ 0 h 1150790"/>
              <a:gd name="connsiteX2" fmla="*/ 3606800 w 3606800"/>
              <a:gd name="connsiteY2" fmla="*/ 1150790 h 1150790"/>
              <a:gd name="connsiteX3" fmla="*/ 0 w 3606800"/>
              <a:gd name="connsiteY3" fmla="*/ 1150790 h 1150790"/>
              <a:gd name="connsiteX4" fmla="*/ 1111905 w 3606800"/>
              <a:gd name="connsiteY4" fmla="*/ 0 h 11507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6800" h="1150790">
                <a:moveTo>
                  <a:pt x="1111905" y="0"/>
                </a:moveTo>
                <a:lnTo>
                  <a:pt x="3606800" y="0"/>
                </a:lnTo>
                <a:lnTo>
                  <a:pt x="3606800" y="1150790"/>
                </a:lnTo>
                <a:lnTo>
                  <a:pt x="0" y="1150790"/>
                </a:lnTo>
                <a:lnTo>
                  <a:pt x="1111905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3728443" cy="3636534"/>
          </a:xfrm>
          <a:custGeom>
            <a:gdLst>
              <a:gd name="connsiteX0" fmla="*/ 0 w 3728443"/>
              <a:gd name="connsiteY0" fmla="*/ 0 h 3636534"/>
              <a:gd name="connsiteX1" fmla="*/ 3728443 w 3728443"/>
              <a:gd name="connsiteY1" fmla="*/ 0 h 3636534"/>
              <a:gd name="connsiteX2" fmla="*/ 3728443 w 3728443"/>
              <a:gd name="connsiteY2" fmla="*/ 67229 h 3636534"/>
              <a:gd name="connsiteX3" fmla="*/ 159138 w 3728443"/>
              <a:gd name="connsiteY3" fmla="*/ 3636534 h 3636534"/>
              <a:gd name="connsiteX4" fmla="*/ 159138 w 3728443"/>
              <a:gd name="connsiteY4" fmla="*/ 3621697 h 3636534"/>
              <a:gd name="connsiteX5" fmla="*/ 0 w 3728443"/>
              <a:gd name="connsiteY5" fmla="*/ 3621697 h 3636534"/>
              <a:gd name="connsiteX6" fmla="*/ 0 w 3728443"/>
              <a:gd name="connsiteY6" fmla="*/ 0 h 36365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28442" h="3636533">
                <a:moveTo>
                  <a:pt x="0" y="0"/>
                </a:moveTo>
                <a:lnTo>
                  <a:pt x="3728443" y="0"/>
                </a:lnTo>
                <a:lnTo>
                  <a:pt x="3728443" y="67229"/>
                </a:lnTo>
                <a:lnTo>
                  <a:pt x="159138" y="3636534"/>
                </a:lnTo>
                <a:lnTo>
                  <a:pt x="159138" y="3621697"/>
                </a:lnTo>
                <a:lnTo>
                  <a:pt x="0" y="36216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11"/>
            </p:custDataLst>
          </p:nvPr>
        </p:nvSpPr>
        <p:spPr>
          <a:xfrm>
            <a:off x="1658" y="258332"/>
            <a:ext cx="4472940" cy="1150790"/>
          </a:xfrm>
          <a:custGeom>
            <a:gdLst>
              <a:gd name="connsiteX0" fmla="*/ 0 w 4472940"/>
              <a:gd name="connsiteY0" fmla="*/ 0 h 1150790"/>
              <a:gd name="connsiteX1" fmla="*/ 4472940 w 4472940"/>
              <a:gd name="connsiteY1" fmla="*/ 0 h 1150790"/>
              <a:gd name="connsiteX2" fmla="*/ 3361035 w 4472940"/>
              <a:gd name="connsiteY2" fmla="*/ 1150790 h 1150790"/>
              <a:gd name="connsiteX3" fmla="*/ 0 w 4472940"/>
              <a:gd name="connsiteY3" fmla="*/ 1150790 h 1150790"/>
              <a:gd name="connsiteX4" fmla="*/ 0 w 4472940"/>
              <a:gd name="connsiteY4" fmla="*/ 0 h 11507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2940" h="1150790">
                <a:moveTo>
                  <a:pt x="0" y="0"/>
                </a:moveTo>
                <a:lnTo>
                  <a:pt x="4472940" y="0"/>
                </a:lnTo>
                <a:lnTo>
                  <a:pt x="3361035" y="1150790"/>
                </a:lnTo>
                <a:lnTo>
                  <a:pt x="0" y="115079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4" name="文本占位符 63"/>
          <p:cNvSpPr>
            <a:spLocks noGrp="1"/>
          </p:cNvSpPr>
          <p:nvPr userDrawn="1">
            <p:ph type="body" sz="quarter" idx="15" hasCustomPrompt="1"/>
            <p:custDataLst>
              <p:tags r:id="rId12"/>
            </p:custDataLst>
          </p:nvPr>
        </p:nvSpPr>
        <p:spPr>
          <a:xfrm>
            <a:off x="2920999" y="5270985"/>
            <a:ext cx="2188029" cy="449489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  <a:endParaRPr lang="zh-CN" altLang="en-US"/>
          </a:p>
        </p:txBody>
      </p:sp>
      <p:sp>
        <p:nvSpPr>
          <p:cNvPr id="65" name="文本占位符 63"/>
          <p:cNvSpPr>
            <a:spLocks noGrp="1"/>
          </p:cNvSpPr>
          <p:nvPr userDrawn="1">
            <p:ph type="body" sz="quarter" idx="16" hasCustomPrompt="1"/>
            <p:custDataLst>
              <p:tags r:id="rId13"/>
            </p:custDataLst>
          </p:nvPr>
        </p:nvSpPr>
        <p:spPr>
          <a:xfrm>
            <a:off x="6513079" y="5270985"/>
            <a:ext cx="2188029" cy="44948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4" name="组合 23"/>
          <p:cNvGrpSpPr/>
          <p:nvPr userDrawn="1">
            <p:custDataLst>
              <p:tags r:id="rId1"/>
            </p:custDataLst>
          </p:nvPr>
        </p:nvGrpSpPr>
        <p:grpSpPr>
          <a:xfrm>
            <a:off x="138630" y="90845"/>
            <a:ext cx="11914741" cy="219595"/>
            <a:chOff x="138630" y="90845"/>
            <a:chExt cx="11914741" cy="219595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138630" y="90845"/>
              <a:ext cx="347229" cy="219595"/>
              <a:chOff x="0" y="6872"/>
              <a:chExt cx="4474598" cy="3636534"/>
            </a:xfrm>
          </p:grpSpPr>
          <p:sp>
            <p:nvSpPr>
              <p:cNvPr id="10" name="任意多边形: 形状 9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 userDrawn="1"/>
          </p:nvGrpSpPr>
          <p:grpSpPr>
            <a:xfrm>
              <a:off x="11662978" y="96173"/>
              <a:ext cx="390393" cy="208938"/>
              <a:chOff x="3504742" y="-2872787"/>
              <a:chExt cx="4571258" cy="2446533"/>
            </a:xfrm>
          </p:grpSpPr>
          <p:sp>
            <p:nvSpPr>
              <p:cNvPr id="15" name="任意多边形: 形状 14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任意多边形: 形状 18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3" name="组合 22"/>
          <p:cNvGrpSpPr/>
          <p:nvPr userDrawn="1">
            <p:custDataLst>
              <p:tags r:id="rId1"/>
            </p:custDataLst>
          </p:nvPr>
        </p:nvGrpSpPr>
        <p:grpSpPr>
          <a:xfrm flipH="1">
            <a:off x="10490586" y="2193780"/>
            <a:ext cx="1843223" cy="1619654"/>
            <a:chOff x="-138248" y="2193780"/>
            <a:chExt cx="1843223" cy="1619654"/>
          </a:xfrm>
        </p:grpSpPr>
        <p:sp>
          <p:nvSpPr>
            <p:cNvPr id="24" name="任意多边形: 形状 23"/>
            <p:cNvSpPr/>
            <p:nvPr userDrawn="1">
              <p:custDataLst>
                <p:tags r:id="rId2"/>
              </p:custDataLst>
            </p:nvPr>
          </p:nvSpPr>
          <p:spPr>
            <a:xfrm rot="2700779">
              <a:off x="58480" y="2049078"/>
              <a:ext cx="863240" cy="1152644"/>
            </a:xfrm>
            <a:custGeom>
              <a:gdLst>
                <a:gd name="connsiteX0" fmla="*/ 0 w 727027"/>
                <a:gd name="connsiteY0" fmla="*/ 714244 h 970765"/>
                <a:gd name="connsiteX1" fmla="*/ 713920 w 727027"/>
                <a:gd name="connsiteY1" fmla="*/ 0 h 970765"/>
                <a:gd name="connsiteX2" fmla="*/ 727027 w 727027"/>
                <a:gd name="connsiteY2" fmla="*/ 13101 h 970765"/>
                <a:gd name="connsiteX3" fmla="*/ 727027 w 727027"/>
                <a:gd name="connsiteY3" fmla="*/ 500161 h 970765"/>
                <a:gd name="connsiteX4" fmla="*/ 256636 w 727027"/>
                <a:gd name="connsiteY4" fmla="*/ 970765 h 970765"/>
                <a:gd name="connsiteX5" fmla="*/ 0 w 727027"/>
                <a:gd name="connsiteY5" fmla="*/ 714244 h 9707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7027" h="970765">
                  <a:moveTo>
                    <a:pt x="0" y="714244"/>
                  </a:moveTo>
                  <a:lnTo>
                    <a:pt x="713920" y="0"/>
                  </a:lnTo>
                  <a:lnTo>
                    <a:pt x="727027" y="13101"/>
                  </a:lnTo>
                  <a:lnTo>
                    <a:pt x="727027" y="500161"/>
                  </a:lnTo>
                  <a:lnTo>
                    <a:pt x="256636" y="970765"/>
                  </a:lnTo>
                  <a:lnTo>
                    <a:pt x="0" y="71424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任意多边形: 形状 24"/>
            <p:cNvSpPr/>
            <p:nvPr userDrawn="1">
              <p:custDataLst>
                <p:tags r:id="rId3"/>
              </p:custDataLst>
            </p:nvPr>
          </p:nvSpPr>
          <p:spPr>
            <a:xfrm rot="2700779">
              <a:off x="93149" y="2201608"/>
              <a:ext cx="1380429" cy="1843223"/>
            </a:xfrm>
            <a:custGeom>
              <a:gdLst>
                <a:gd name="connsiteX0" fmla="*/ 0 w 727027"/>
                <a:gd name="connsiteY0" fmla="*/ 714244 h 970765"/>
                <a:gd name="connsiteX1" fmla="*/ 713920 w 727027"/>
                <a:gd name="connsiteY1" fmla="*/ 0 h 970765"/>
                <a:gd name="connsiteX2" fmla="*/ 727027 w 727027"/>
                <a:gd name="connsiteY2" fmla="*/ 13101 h 970765"/>
                <a:gd name="connsiteX3" fmla="*/ 727027 w 727027"/>
                <a:gd name="connsiteY3" fmla="*/ 500161 h 970765"/>
                <a:gd name="connsiteX4" fmla="*/ 256636 w 727027"/>
                <a:gd name="connsiteY4" fmla="*/ 970765 h 970765"/>
                <a:gd name="connsiteX5" fmla="*/ 0 w 727027"/>
                <a:gd name="connsiteY5" fmla="*/ 714244 h 9707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7027" h="970765">
                  <a:moveTo>
                    <a:pt x="0" y="714244"/>
                  </a:moveTo>
                  <a:lnTo>
                    <a:pt x="713920" y="0"/>
                  </a:lnTo>
                  <a:lnTo>
                    <a:pt x="727027" y="13101"/>
                  </a:lnTo>
                  <a:lnTo>
                    <a:pt x="727027" y="500161"/>
                  </a:lnTo>
                  <a:lnTo>
                    <a:pt x="256636" y="970765"/>
                  </a:lnTo>
                  <a:lnTo>
                    <a:pt x="0" y="7142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 userDrawn="1">
            <p:custDataLst>
              <p:tags r:id="rId4"/>
            </p:custDataLst>
          </p:nvPr>
        </p:nvGrpSpPr>
        <p:grpSpPr>
          <a:xfrm>
            <a:off x="-138248" y="2193780"/>
            <a:ext cx="1843223" cy="1619654"/>
            <a:chOff x="-138248" y="2193780"/>
            <a:chExt cx="1843223" cy="1619654"/>
          </a:xfrm>
        </p:grpSpPr>
        <p:sp>
          <p:nvSpPr>
            <p:cNvPr id="14" name="任意多边形: 形状 13"/>
            <p:cNvSpPr/>
            <p:nvPr userDrawn="1">
              <p:custDataLst>
                <p:tags r:id="rId5"/>
              </p:custDataLst>
            </p:nvPr>
          </p:nvSpPr>
          <p:spPr>
            <a:xfrm rot="2700779">
              <a:off x="58480" y="2049078"/>
              <a:ext cx="863240" cy="1152644"/>
            </a:xfrm>
            <a:custGeom>
              <a:gdLst>
                <a:gd name="connsiteX0" fmla="*/ 0 w 727027"/>
                <a:gd name="connsiteY0" fmla="*/ 714244 h 970765"/>
                <a:gd name="connsiteX1" fmla="*/ 713920 w 727027"/>
                <a:gd name="connsiteY1" fmla="*/ 0 h 970765"/>
                <a:gd name="connsiteX2" fmla="*/ 727027 w 727027"/>
                <a:gd name="connsiteY2" fmla="*/ 13101 h 970765"/>
                <a:gd name="connsiteX3" fmla="*/ 727027 w 727027"/>
                <a:gd name="connsiteY3" fmla="*/ 500161 h 970765"/>
                <a:gd name="connsiteX4" fmla="*/ 256636 w 727027"/>
                <a:gd name="connsiteY4" fmla="*/ 970765 h 970765"/>
                <a:gd name="connsiteX5" fmla="*/ 0 w 727027"/>
                <a:gd name="connsiteY5" fmla="*/ 714244 h 9707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7027" h="970765">
                  <a:moveTo>
                    <a:pt x="0" y="714244"/>
                  </a:moveTo>
                  <a:lnTo>
                    <a:pt x="713920" y="0"/>
                  </a:lnTo>
                  <a:lnTo>
                    <a:pt x="727027" y="13101"/>
                  </a:lnTo>
                  <a:lnTo>
                    <a:pt x="727027" y="500161"/>
                  </a:lnTo>
                  <a:lnTo>
                    <a:pt x="256636" y="970765"/>
                  </a:lnTo>
                  <a:lnTo>
                    <a:pt x="0" y="71424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任意多边形: 形状 16"/>
            <p:cNvSpPr/>
            <p:nvPr userDrawn="1">
              <p:custDataLst>
                <p:tags r:id="rId6"/>
              </p:custDataLst>
            </p:nvPr>
          </p:nvSpPr>
          <p:spPr>
            <a:xfrm rot="2700779">
              <a:off x="93149" y="2201608"/>
              <a:ext cx="1380429" cy="1843223"/>
            </a:xfrm>
            <a:custGeom>
              <a:gdLst>
                <a:gd name="connsiteX0" fmla="*/ 0 w 727027"/>
                <a:gd name="connsiteY0" fmla="*/ 714244 h 970765"/>
                <a:gd name="connsiteX1" fmla="*/ 713920 w 727027"/>
                <a:gd name="connsiteY1" fmla="*/ 0 h 970765"/>
                <a:gd name="connsiteX2" fmla="*/ 727027 w 727027"/>
                <a:gd name="connsiteY2" fmla="*/ 13101 h 970765"/>
                <a:gd name="connsiteX3" fmla="*/ 727027 w 727027"/>
                <a:gd name="connsiteY3" fmla="*/ 500161 h 970765"/>
                <a:gd name="connsiteX4" fmla="*/ 256636 w 727027"/>
                <a:gd name="connsiteY4" fmla="*/ 970765 h 970765"/>
                <a:gd name="connsiteX5" fmla="*/ 0 w 727027"/>
                <a:gd name="connsiteY5" fmla="*/ 714244 h 9707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7027" h="970765">
                  <a:moveTo>
                    <a:pt x="0" y="714244"/>
                  </a:moveTo>
                  <a:lnTo>
                    <a:pt x="713920" y="0"/>
                  </a:lnTo>
                  <a:lnTo>
                    <a:pt x="727027" y="13101"/>
                  </a:lnTo>
                  <a:lnTo>
                    <a:pt x="727027" y="500161"/>
                  </a:lnTo>
                  <a:lnTo>
                    <a:pt x="256636" y="970765"/>
                  </a:lnTo>
                  <a:lnTo>
                    <a:pt x="0" y="7142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 userDrawn="1">
            <p:custDataLst>
              <p:tags r:id="rId7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11"/>
            </p:custDataLst>
          </p:nvPr>
        </p:nvSpPr>
        <p:spPr>
          <a:xfrm>
            <a:off x="3629979" y="2610168"/>
            <a:ext cx="4932045" cy="1637665"/>
          </a:xfrm>
        </p:spPr>
        <p:txBody>
          <a:bodyPr vert="horz" wrap="square" lIns="90000" tIns="46800" rIns="90000" bIns="46800" rtlCol="0" anchor="ctr" anchorCtr="0">
            <a:normAutofit/>
          </a:bodyPr>
          <a:lstStyle>
            <a:lvl1pPr>
              <a:defRPr kumimoji="0" lang="zh-CN" altLang="en-US" sz="8000" b="0" i="0" spc="80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pPr marL="0" marR="0" lvl="0" indent="0" algn="dist">
              <a:spcAft>
                <a:spcPct val="0"/>
              </a:spcAft>
              <a:buClrTx/>
              <a:buSzTx/>
              <a:buFontTx/>
            </a:pPr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138630" y="90845"/>
            <a:ext cx="11914741" cy="219595"/>
            <a:chOff x="138630" y="90845"/>
            <a:chExt cx="11914741" cy="219595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138630" y="90845"/>
              <a:ext cx="347229" cy="219595"/>
              <a:chOff x="0" y="6872"/>
              <a:chExt cx="4474598" cy="3636534"/>
            </a:xfrm>
          </p:grpSpPr>
          <p:sp>
            <p:nvSpPr>
              <p:cNvPr id="15" name="任意多边形: 形状 14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11662978" y="96173"/>
              <a:ext cx="390393" cy="208938"/>
              <a:chOff x="3504742" y="-2872787"/>
              <a:chExt cx="4571258" cy="2446533"/>
            </a:xfrm>
          </p:grpSpPr>
          <p:sp>
            <p:nvSpPr>
              <p:cNvPr id="13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38630" y="90845"/>
            <a:ext cx="11914741" cy="219595"/>
            <a:chOff x="138630" y="90845"/>
            <a:chExt cx="11914741" cy="219595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138630" y="90845"/>
              <a:ext cx="347229" cy="219595"/>
              <a:chOff x="0" y="6872"/>
              <a:chExt cx="4474598" cy="3636534"/>
            </a:xfrm>
          </p:grpSpPr>
          <p:sp>
            <p:nvSpPr>
              <p:cNvPr id="17" name="任意多边形: 形状 16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" name="任意多边形: 形状 17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11662978" y="96173"/>
              <a:ext cx="390393" cy="208938"/>
              <a:chOff x="3504742" y="-2872787"/>
              <a:chExt cx="4571258" cy="2446533"/>
            </a:xfrm>
          </p:grpSpPr>
          <p:sp>
            <p:nvSpPr>
              <p:cNvPr id="15" name="任意多边形: 形状 14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0" y="11430"/>
            <a:ext cx="73152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6"/>
            </p:custDataLst>
          </p:nvPr>
        </p:nvGrpSpPr>
        <p:grpSpPr>
          <a:xfrm>
            <a:off x="135412" y="6350094"/>
            <a:ext cx="534470" cy="316539"/>
            <a:chOff x="0" y="6872"/>
            <a:chExt cx="4474598" cy="3636534"/>
          </a:xfrm>
        </p:grpSpPr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>
              <a:off x="0" y="6872"/>
              <a:ext cx="3728443" cy="3636534"/>
            </a:xfrm>
            <a:custGeom>
              <a:gdLst>
                <a:gd name="connsiteX0" fmla="*/ 0 w 3728443"/>
                <a:gd name="connsiteY0" fmla="*/ 0 h 3636534"/>
                <a:gd name="connsiteX1" fmla="*/ 3728443 w 3728443"/>
                <a:gd name="connsiteY1" fmla="*/ 0 h 3636534"/>
                <a:gd name="connsiteX2" fmla="*/ 3728443 w 3728443"/>
                <a:gd name="connsiteY2" fmla="*/ 67229 h 3636534"/>
                <a:gd name="connsiteX3" fmla="*/ 159138 w 3728443"/>
                <a:gd name="connsiteY3" fmla="*/ 3636534 h 3636534"/>
                <a:gd name="connsiteX4" fmla="*/ 159138 w 3728443"/>
                <a:gd name="connsiteY4" fmla="*/ 3621697 h 3636534"/>
                <a:gd name="connsiteX5" fmla="*/ 0 w 3728443"/>
                <a:gd name="connsiteY5" fmla="*/ 3621697 h 3636534"/>
                <a:gd name="connsiteX6" fmla="*/ 0 w 3728443"/>
                <a:gd name="connsiteY6" fmla="*/ 0 h 36365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8442" h="3636533">
                  <a:moveTo>
                    <a:pt x="0" y="0"/>
                  </a:moveTo>
                  <a:lnTo>
                    <a:pt x="3728443" y="0"/>
                  </a:lnTo>
                  <a:lnTo>
                    <a:pt x="3728443" y="67229"/>
                  </a:lnTo>
                  <a:lnTo>
                    <a:pt x="159138" y="3636534"/>
                  </a:lnTo>
                  <a:lnTo>
                    <a:pt x="159138" y="3621697"/>
                  </a:lnTo>
                  <a:lnTo>
                    <a:pt x="0" y="3621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>
              <a:off x="1658" y="258332"/>
              <a:ext cx="4472940" cy="1150790"/>
            </a:xfrm>
            <a:custGeom>
              <a:gdLst>
                <a:gd name="connsiteX0" fmla="*/ 0 w 4472940"/>
                <a:gd name="connsiteY0" fmla="*/ 0 h 1150790"/>
                <a:gd name="connsiteX1" fmla="*/ 4472940 w 4472940"/>
                <a:gd name="connsiteY1" fmla="*/ 0 h 1150790"/>
                <a:gd name="connsiteX2" fmla="*/ 3361035 w 4472940"/>
                <a:gd name="connsiteY2" fmla="*/ 1150790 h 1150790"/>
                <a:gd name="connsiteX3" fmla="*/ 0 w 4472940"/>
                <a:gd name="connsiteY3" fmla="*/ 1150790 h 1150790"/>
                <a:gd name="connsiteX4" fmla="*/ 0 w 4472940"/>
                <a:gd name="connsiteY4" fmla="*/ 0 h 115079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2940" h="1150790">
                  <a:moveTo>
                    <a:pt x="0" y="0"/>
                  </a:moveTo>
                  <a:lnTo>
                    <a:pt x="4472940" y="0"/>
                  </a:lnTo>
                  <a:lnTo>
                    <a:pt x="3361035" y="1150790"/>
                  </a:lnTo>
                  <a:lnTo>
                    <a:pt x="0" y="115079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>
            <p:custDataLst>
              <p:tags r:id="rId9"/>
            </p:custDataLst>
          </p:nvPr>
        </p:nvGrpSpPr>
        <p:grpSpPr>
          <a:xfrm>
            <a:off x="8419782" y="2447471"/>
            <a:ext cx="3314584" cy="1963057"/>
            <a:chOff x="0" y="6872"/>
            <a:chExt cx="4474598" cy="3636534"/>
          </a:xfrm>
        </p:grpSpPr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>
              <a:off x="0" y="6872"/>
              <a:ext cx="3728443" cy="3636534"/>
            </a:xfrm>
            <a:custGeom>
              <a:gdLst>
                <a:gd name="connsiteX0" fmla="*/ 0 w 3728443"/>
                <a:gd name="connsiteY0" fmla="*/ 0 h 3636534"/>
                <a:gd name="connsiteX1" fmla="*/ 3728443 w 3728443"/>
                <a:gd name="connsiteY1" fmla="*/ 0 h 3636534"/>
                <a:gd name="connsiteX2" fmla="*/ 3728443 w 3728443"/>
                <a:gd name="connsiteY2" fmla="*/ 67229 h 3636534"/>
                <a:gd name="connsiteX3" fmla="*/ 159138 w 3728443"/>
                <a:gd name="connsiteY3" fmla="*/ 3636534 h 3636534"/>
                <a:gd name="connsiteX4" fmla="*/ 159138 w 3728443"/>
                <a:gd name="connsiteY4" fmla="*/ 3621697 h 3636534"/>
                <a:gd name="connsiteX5" fmla="*/ 0 w 3728443"/>
                <a:gd name="connsiteY5" fmla="*/ 3621697 h 3636534"/>
                <a:gd name="connsiteX6" fmla="*/ 0 w 3728443"/>
                <a:gd name="connsiteY6" fmla="*/ 0 h 36365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8442" h="3636533">
                  <a:moveTo>
                    <a:pt x="0" y="0"/>
                  </a:moveTo>
                  <a:lnTo>
                    <a:pt x="3728443" y="0"/>
                  </a:lnTo>
                  <a:lnTo>
                    <a:pt x="3728443" y="67229"/>
                  </a:lnTo>
                  <a:lnTo>
                    <a:pt x="159138" y="3636534"/>
                  </a:lnTo>
                  <a:lnTo>
                    <a:pt x="159138" y="3621697"/>
                  </a:lnTo>
                  <a:lnTo>
                    <a:pt x="0" y="3621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11"/>
              </p:custDataLst>
            </p:nvPr>
          </p:nvSpPr>
          <p:spPr>
            <a:xfrm>
              <a:off x="1658" y="258332"/>
              <a:ext cx="4472940" cy="1150790"/>
            </a:xfrm>
            <a:custGeom>
              <a:gdLst>
                <a:gd name="connsiteX0" fmla="*/ 0 w 4472940"/>
                <a:gd name="connsiteY0" fmla="*/ 0 h 1150790"/>
                <a:gd name="connsiteX1" fmla="*/ 4472940 w 4472940"/>
                <a:gd name="connsiteY1" fmla="*/ 0 h 1150790"/>
                <a:gd name="connsiteX2" fmla="*/ 3361035 w 4472940"/>
                <a:gd name="connsiteY2" fmla="*/ 1150790 h 1150790"/>
                <a:gd name="connsiteX3" fmla="*/ 0 w 4472940"/>
                <a:gd name="connsiteY3" fmla="*/ 1150790 h 1150790"/>
                <a:gd name="connsiteX4" fmla="*/ 0 w 4472940"/>
                <a:gd name="connsiteY4" fmla="*/ 0 h 115079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2940" h="1150790">
                  <a:moveTo>
                    <a:pt x="0" y="0"/>
                  </a:moveTo>
                  <a:lnTo>
                    <a:pt x="4472940" y="0"/>
                  </a:lnTo>
                  <a:lnTo>
                    <a:pt x="3361035" y="1150790"/>
                  </a:lnTo>
                  <a:lnTo>
                    <a:pt x="0" y="115079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138630" y="90845"/>
            <a:ext cx="11914741" cy="219595"/>
            <a:chOff x="138630" y="90845"/>
            <a:chExt cx="11914741" cy="219595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138630" y="90845"/>
              <a:ext cx="347229" cy="219595"/>
              <a:chOff x="0" y="6872"/>
              <a:chExt cx="4474598" cy="3636534"/>
            </a:xfrm>
          </p:grpSpPr>
          <p:sp>
            <p:nvSpPr>
              <p:cNvPr id="15" name="任意多边形: 形状 14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11662978" y="96173"/>
              <a:ext cx="390393" cy="208938"/>
              <a:chOff x="3504742" y="-2872787"/>
              <a:chExt cx="4571258" cy="2446533"/>
            </a:xfrm>
          </p:grpSpPr>
          <p:sp>
            <p:nvSpPr>
              <p:cNvPr id="13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FABC47A4-756D-490B-A52F-7D9E2C9FC05F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" name="组合 15"/>
          <p:cNvGrpSpPr/>
          <p:nvPr userDrawn="1">
            <p:custDataLst>
              <p:tags r:id="rId1"/>
            </p:custDataLst>
          </p:nvPr>
        </p:nvGrpSpPr>
        <p:grpSpPr>
          <a:xfrm>
            <a:off x="138630" y="90845"/>
            <a:ext cx="11914741" cy="417154"/>
            <a:chOff x="138630" y="90845"/>
            <a:chExt cx="11914741" cy="417154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138630" y="90845"/>
              <a:ext cx="661470" cy="391755"/>
              <a:chOff x="0" y="6872"/>
              <a:chExt cx="4474598" cy="3636534"/>
            </a:xfrm>
          </p:grpSpPr>
          <p:sp>
            <p:nvSpPr>
              <p:cNvPr id="14" name="任意多边形: 形状 13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1417300" y="96172"/>
              <a:ext cx="636071" cy="411827"/>
              <a:chOff x="3504742" y="-2872787"/>
              <a:chExt cx="4571258" cy="2446533"/>
            </a:xfrm>
          </p:grpSpPr>
          <p:sp>
            <p:nvSpPr>
              <p:cNvPr id="12" name="任意多边形: 形状 11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6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7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4" name="任意多边形: 形状 13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2" name="任意多边形: 形状 11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3658" cy="6864872"/>
            <a:chExt cx="12193658" cy="6864872"/>
          </a:xfrm>
        </p:grpSpPr>
        <p:sp>
          <p:nvSpPr>
            <p:cNvPr id="11" name="任意多边形: 形状 10"/>
            <p:cNvSpPr/>
            <p:nvPr userDrawn="1">
              <p:custDataLst>
                <p:tags r:id="rId2"/>
              </p:custDataLst>
            </p:nvPr>
          </p:nvSpPr>
          <p:spPr>
            <a:xfrm rot="5400000">
              <a:off x="10383474" y="5049474"/>
              <a:ext cx="1855662" cy="1761389"/>
            </a:xfrm>
            <a:custGeom>
              <a:gdLst>
                <a:gd name="connsiteX0" fmla="*/ 0 w 1855662"/>
                <a:gd name="connsiteY0" fmla="*/ 0 h 1761389"/>
                <a:gd name="connsiteX1" fmla="*/ 1855662 w 1855662"/>
                <a:gd name="connsiteY1" fmla="*/ 0 h 1761389"/>
                <a:gd name="connsiteX2" fmla="*/ 1855662 w 1855662"/>
                <a:gd name="connsiteY2" fmla="*/ 1761389 h 1761389"/>
                <a:gd name="connsiteX3" fmla="*/ 0 w 1855662"/>
                <a:gd name="connsiteY3" fmla="*/ 0 h 176138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5661" h="1761389">
                  <a:moveTo>
                    <a:pt x="0" y="0"/>
                  </a:moveTo>
                  <a:lnTo>
                    <a:pt x="1855662" y="0"/>
                  </a:lnTo>
                  <a:lnTo>
                    <a:pt x="1855662" y="1761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5400000">
              <a:off x="8469965" y="3141179"/>
              <a:ext cx="3797460" cy="3649926"/>
            </a:xfrm>
            <a:custGeom>
              <a:gdLst>
                <a:gd name="connsiteX0" fmla="*/ 0 w 3797460"/>
                <a:gd name="connsiteY0" fmla="*/ 0 h 3649926"/>
                <a:gd name="connsiteX1" fmla="*/ 1965187 w 3797460"/>
                <a:gd name="connsiteY1" fmla="*/ 0 h 3649926"/>
                <a:gd name="connsiteX2" fmla="*/ 3797460 w 3797460"/>
                <a:gd name="connsiteY2" fmla="*/ 1761089 h 3649926"/>
                <a:gd name="connsiteX3" fmla="*/ 3797460 w 3797460"/>
                <a:gd name="connsiteY3" fmla="*/ 3649926 h 3649926"/>
                <a:gd name="connsiteX4" fmla="*/ 0 w 3797460"/>
                <a:gd name="connsiteY4" fmla="*/ 0 h 36499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7460" h="3649926">
                  <a:moveTo>
                    <a:pt x="0" y="0"/>
                  </a:moveTo>
                  <a:lnTo>
                    <a:pt x="1965187" y="0"/>
                  </a:lnTo>
                  <a:lnTo>
                    <a:pt x="3797460" y="1761089"/>
                  </a:lnTo>
                  <a:lnTo>
                    <a:pt x="3797460" y="364992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4"/>
              </p:custDataLst>
            </p:nvPr>
          </p:nvSpPr>
          <p:spPr>
            <a:xfrm>
              <a:off x="8585994" y="5138435"/>
              <a:ext cx="3606800" cy="1150790"/>
            </a:xfrm>
            <a:custGeom>
              <a:gdLst>
                <a:gd name="connsiteX0" fmla="*/ 1111905 w 3606800"/>
                <a:gd name="connsiteY0" fmla="*/ 0 h 1150790"/>
                <a:gd name="connsiteX1" fmla="*/ 3606800 w 3606800"/>
                <a:gd name="connsiteY1" fmla="*/ 0 h 1150790"/>
                <a:gd name="connsiteX2" fmla="*/ 3606800 w 3606800"/>
                <a:gd name="connsiteY2" fmla="*/ 1150790 h 1150790"/>
                <a:gd name="connsiteX3" fmla="*/ 0 w 3606800"/>
                <a:gd name="connsiteY3" fmla="*/ 1150790 h 1150790"/>
                <a:gd name="connsiteX4" fmla="*/ 1111905 w 3606800"/>
                <a:gd name="connsiteY4" fmla="*/ 0 h 115079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6800" h="1150790">
                  <a:moveTo>
                    <a:pt x="1111905" y="0"/>
                  </a:moveTo>
                  <a:lnTo>
                    <a:pt x="3606800" y="0"/>
                  </a:lnTo>
                  <a:lnTo>
                    <a:pt x="3606800" y="1150790"/>
                  </a:lnTo>
                  <a:lnTo>
                    <a:pt x="0" y="1150790"/>
                  </a:lnTo>
                  <a:lnTo>
                    <a:pt x="1111905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5"/>
              </p:custDataLst>
            </p:nvPr>
          </p:nvSpPr>
          <p:spPr>
            <a:xfrm>
              <a:off x="0" y="0"/>
              <a:ext cx="3728443" cy="3636534"/>
            </a:xfrm>
            <a:custGeom>
              <a:gdLst>
                <a:gd name="connsiteX0" fmla="*/ 0 w 3728443"/>
                <a:gd name="connsiteY0" fmla="*/ 0 h 3636534"/>
                <a:gd name="connsiteX1" fmla="*/ 3728443 w 3728443"/>
                <a:gd name="connsiteY1" fmla="*/ 0 h 3636534"/>
                <a:gd name="connsiteX2" fmla="*/ 3728443 w 3728443"/>
                <a:gd name="connsiteY2" fmla="*/ 67229 h 3636534"/>
                <a:gd name="connsiteX3" fmla="*/ 159138 w 3728443"/>
                <a:gd name="connsiteY3" fmla="*/ 3636534 h 3636534"/>
                <a:gd name="connsiteX4" fmla="*/ 159138 w 3728443"/>
                <a:gd name="connsiteY4" fmla="*/ 3621697 h 3636534"/>
                <a:gd name="connsiteX5" fmla="*/ 0 w 3728443"/>
                <a:gd name="connsiteY5" fmla="*/ 3621697 h 3636534"/>
                <a:gd name="connsiteX6" fmla="*/ 0 w 3728443"/>
                <a:gd name="connsiteY6" fmla="*/ 0 h 36365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8442" h="3636533">
                  <a:moveTo>
                    <a:pt x="0" y="0"/>
                  </a:moveTo>
                  <a:lnTo>
                    <a:pt x="3728443" y="0"/>
                  </a:lnTo>
                  <a:lnTo>
                    <a:pt x="3728443" y="67229"/>
                  </a:lnTo>
                  <a:lnTo>
                    <a:pt x="159138" y="3636534"/>
                  </a:lnTo>
                  <a:lnTo>
                    <a:pt x="159138" y="3621697"/>
                  </a:lnTo>
                  <a:lnTo>
                    <a:pt x="0" y="3621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6"/>
              </p:custDataLst>
            </p:nvPr>
          </p:nvSpPr>
          <p:spPr>
            <a:xfrm>
              <a:off x="1658" y="258332"/>
              <a:ext cx="4472940" cy="1150790"/>
            </a:xfrm>
            <a:custGeom>
              <a:gdLst>
                <a:gd name="connsiteX0" fmla="*/ 0 w 4472940"/>
                <a:gd name="connsiteY0" fmla="*/ 0 h 1150790"/>
                <a:gd name="connsiteX1" fmla="*/ 4472940 w 4472940"/>
                <a:gd name="connsiteY1" fmla="*/ 0 h 1150790"/>
                <a:gd name="connsiteX2" fmla="*/ 3361035 w 4472940"/>
                <a:gd name="connsiteY2" fmla="*/ 1150790 h 1150790"/>
                <a:gd name="connsiteX3" fmla="*/ 0 w 4472940"/>
                <a:gd name="connsiteY3" fmla="*/ 1150790 h 1150790"/>
                <a:gd name="connsiteX4" fmla="*/ 0 w 4472940"/>
                <a:gd name="connsiteY4" fmla="*/ 0 h 115079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2940" h="1150790">
                  <a:moveTo>
                    <a:pt x="0" y="0"/>
                  </a:moveTo>
                  <a:lnTo>
                    <a:pt x="4472940" y="0"/>
                  </a:lnTo>
                  <a:lnTo>
                    <a:pt x="3361035" y="1150790"/>
                  </a:lnTo>
                  <a:lnTo>
                    <a:pt x="0" y="115079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10"/>
            </p:custDataLst>
          </p:nvPr>
        </p:nvSpPr>
        <p:spPr>
          <a:xfrm>
            <a:off x="3201036" y="2496502"/>
            <a:ext cx="5789930" cy="1398905"/>
          </a:xfrm>
        </p:spPr>
        <p:txBody>
          <a:bodyPr vert="horz" wrap="square" lIns="91440" tIns="45720" rIns="91440" bIns="45720" rtlCol="0" anchor="b" anchorCtr="0">
            <a:normAutofit/>
          </a:bodyPr>
          <a:lstStyle>
            <a:lvl1pPr algn="ctr">
              <a:defRPr lang="zh-CN" altLang="en-US" sz="8000" b="0" spc="1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/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  <p:custDataLst>
              <p:tags r:id="rId11"/>
            </p:custDataLst>
          </p:nvPr>
        </p:nvSpPr>
        <p:spPr>
          <a:xfrm>
            <a:off x="3201036" y="4003049"/>
            <a:ext cx="5789930" cy="476560"/>
          </a:xfrm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ctr">
              <a:buNone/>
              <a:defRPr lang="zh-CN" altLang="en-US" sz="200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marL="228600" lvl="0" indent="-228600" algn="ctr">
              <a:lnSpc>
                <a:spcPct val="100000"/>
              </a:lnSpc>
              <a:spcAft>
                <a:spcPct val="0"/>
              </a:spcAft>
              <a:buClrTx/>
              <a:buSzTx/>
            </a:pPr>
            <a:r>
              <a:rPr lang="zh-CN" altLang="en-US"/>
              <a:t>单击此处编辑文本</a:t>
            </a:r>
            <a:endParaRPr lang="zh-CN" altLang="en-US"/>
          </a:p>
        </p:txBody>
      </p:sp>
      <p:cxnSp>
        <p:nvCxnSpPr>
          <p:cNvPr id="8" name="直接连接符 7"/>
          <p:cNvCxnSpPr/>
          <p:nvPr userDrawn="1">
            <p:custDataLst>
              <p:tags r:id="rId12"/>
            </p:custDataLst>
          </p:nvPr>
        </p:nvCxnSpPr>
        <p:spPr>
          <a:xfrm>
            <a:off x="3107055" y="4746943"/>
            <a:ext cx="597789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13"/>
            </p:custDataLst>
          </p:nvPr>
        </p:nvCxnSpPr>
        <p:spPr>
          <a:xfrm>
            <a:off x="3107055" y="2197418"/>
            <a:ext cx="597789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3" name="任意多边形: 形状 12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" name="任意多边形: 形状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1" name="任意多边形: 形状 10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6" name="任意多边形: 形状 15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任意多边形: 形状 16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4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grpSp>
        <p:nvGrpSpPr>
          <p:cNvPr id="11" name="组合 10"/>
          <p:cNvGrpSpPr/>
          <p:nvPr userDrawn="1">
            <p:custDataLst>
              <p:tags r:id="rId8"/>
            </p:custDataLst>
          </p:nvPr>
        </p:nvGrpSpPr>
        <p:grpSpPr>
          <a:xfrm>
            <a:off x="11581200" y="119710"/>
            <a:ext cx="534470" cy="316539"/>
            <a:chOff x="0" y="6872"/>
            <a:chExt cx="4474598" cy="3636534"/>
          </a:xfrm>
        </p:grpSpPr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>
              <a:off x="0" y="6872"/>
              <a:ext cx="3728443" cy="3636534"/>
            </a:xfrm>
            <a:custGeom>
              <a:gdLst>
                <a:gd name="connsiteX0" fmla="*/ 0 w 3728443"/>
                <a:gd name="connsiteY0" fmla="*/ 0 h 3636534"/>
                <a:gd name="connsiteX1" fmla="*/ 3728443 w 3728443"/>
                <a:gd name="connsiteY1" fmla="*/ 0 h 3636534"/>
                <a:gd name="connsiteX2" fmla="*/ 3728443 w 3728443"/>
                <a:gd name="connsiteY2" fmla="*/ 67229 h 3636534"/>
                <a:gd name="connsiteX3" fmla="*/ 159138 w 3728443"/>
                <a:gd name="connsiteY3" fmla="*/ 3636534 h 3636534"/>
                <a:gd name="connsiteX4" fmla="*/ 159138 w 3728443"/>
                <a:gd name="connsiteY4" fmla="*/ 3621697 h 3636534"/>
                <a:gd name="connsiteX5" fmla="*/ 0 w 3728443"/>
                <a:gd name="connsiteY5" fmla="*/ 3621697 h 3636534"/>
                <a:gd name="connsiteX6" fmla="*/ 0 w 3728443"/>
                <a:gd name="connsiteY6" fmla="*/ 0 h 36365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8442" h="3636533">
                  <a:moveTo>
                    <a:pt x="0" y="0"/>
                  </a:moveTo>
                  <a:lnTo>
                    <a:pt x="3728443" y="0"/>
                  </a:lnTo>
                  <a:lnTo>
                    <a:pt x="3728443" y="67229"/>
                  </a:lnTo>
                  <a:lnTo>
                    <a:pt x="159138" y="3636534"/>
                  </a:lnTo>
                  <a:lnTo>
                    <a:pt x="159138" y="3621697"/>
                  </a:lnTo>
                  <a:lnTo>
                    <a:pt x="0" y="3621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>
              <a:off x="1658" y="258332"/>
              <a:ext cx="4472940" cy="1150790"/>
            </a:xfrm>
            <a:custGeom>
              <a:gdLst>
                <a:gd name="connsiteX0" fmla="*/ 0 w 4472940"/>
                <a:gd name="connsiteY0" fmla="*/ 0 h 1150790"/>
                <a:gd name="connsiteX1" fmla="*/ 4472940 w 4472940"/>
                <a:gd name="connsiteY1" fmla="*/ 0 h 1150790"/>
                <a:gd name="connsiteX2" fmla="*/ 3361035 w 4472940"/>
                <a:gd name="connsiteY2" fmla="*/ 1150790 h 1150790"/>
                <a:gd name="connsiteX3" fmla="*/ 0 w 4472940"/>
                <a:gd name="connsiteY3" fmla="*/ 1150790 h 1150790"/>
                <a:gd name="connsiteX4" fmla="*/ 0 w 4472940"/>
                <a:gd name="connsiteY4" fmla="*/ 0 h 115079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2940" h="1150790">
                  <a:moveTo>
                    <a:pt x="0" y="0"/>
                  </a:moveTo>
                  <a:lnTo>
                    <a:pt x="4472940" y="0"/>
                  </a:lnTo>
                  <a:lnTo>
                    <a:pt x="3361035" y="1150790"/>
                  </a:lnTo>
                  <a:lnTo>
                    <a:pt x="0" y="115079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7" name="任意多边形: 形状 16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" name="任意多边形: 形状 17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5" name="任意多边形: 形状 14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7" name="任意多边形: 形状 16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" name="任意多边形: 形状 17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5" name="任意多边形: 形状 14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157412" y="6349833"/>
            <a:ext cx="11877177" cy="322927"/>
            <a:chOff x="201974" y="6349833"/>
            <a:chExt cx="11877177" cy="322927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11544681" y="6350094"/>
              <a:ext cx="534470" cy="316539"/>
              <a:chOff x="0" y="6872"/>
              <a:chExt cx="4474598" cy="3636534"/>
            </a:xfrm>
          </p:grpSpPr>
          <p:sp>
            <p:nvSpPr>
              <p:cNvPr id="20" name="任意多边形: 形状 19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任意多边形: 形状 20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>
              <a:off x="201974" y="6349833"/>
              <a:ext cx="498764" cy="322927"/>
              <a:chOff x="3504742" y="-2872787"/>
              <a:chExt cx="4571258" cy="2446533"/>
            </a:xfrm>
          </p:grpSpPr>
          <p:sp>
            <p:nvSpPr>
              <p:cNvPr id="18" name="任意多边形: 形状 17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任意多边形: 形状 18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4" name="矩形 13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57412" y="5765800"/>
            <a:ext cx="11877177" cy="906960"/>
            <a:chOff x="157412" y="5765800"/>
            <a:chExt cx="11877177" cy="906960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0513550" y="5765800"/>
              <a:ext cx="1521039" cy="900833"/>
              <a:chOff x="0" y="6872"/>
              <a:chExt cx="4474598" cy="3636534"/>
            </a:xfrm>
          </p:grpSpPr>
          <p:sp>
            <p:nvSpPr>
              <p:cNvPr id="16" name="任意多边形: 形状 15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任意多边形: 形状 16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157412" y="5796179"/>
              <a:ext cx="1353888" cy="876581"/>
              <a:chOff x="3504742" y="-2872787"/>
              <a:chExt cx="4571258" cy="2446533"/>
            </a:xfrm>
          </p:grpSpPr>
          <p:sp>
            <p:nvSpPr>
              <p:cNvPr id="14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6.xml" /><Relationship Id="rId21" Type="http://schemas.openxmlformats.org/officeDocument/2006/relationships/tags" Target="../tags/tag197.xml" /><Relationship Id="rId22" Type="http://schemas.openxmlformats.org/officeDocument/2006/relationships/tags" Target="../tags/tag198.xml" /><Relationship Id="rId23" Type="http://schemas.openxmlformats.org/officeDocument/2006/relationships/tags" Target="../tags/tag199.xml" /><Relationship Id="rId24" Type="http://schemas.openxmlformats.org/officeDocument/2006/relationships/tags" Target="../tags/tag200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05.xml" /><Relationship Id="rId4" Type="http://schemas.openxmlformats.org/officeDocument/2006/relationships/tags" Target="../tags/tag20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image" Target="../media/image1.jpeg" /><Relationship Id="rId13" Type="http://schemas.openxmlformats.org/officeDocument/2006/relationships/tags" Target="../tags/tag216.xml" /><Relationship Id="rId14" Type="http://schemas.openxmlformats.org/officeDocument/2006/relationships/tags" Target="../tags/tag217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18.xml" /><Relationship Id="rId4" Type="http://schemas.openxmlformats.org/officeDocument/2006/relationships/tags" Target="../tags/tag2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36.xml" /><Relationship Id="rId4" Type="http://schemas.openxmlformats.org/officeDocument/2006/relationships/tags" Target="../tags/tag2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5.xml" /><Relationship Id="rId11" Type="http://schemas.openxmlformats.org/officeDocument/2006/relationships/tags" Target="../tags/tag246.xml" /><Relationship Id="rId12" Type="http://schemas.openxmlformats.org/officeDocument/2006/relationships/tags" Target="../tags/tag247.xml" /><Relationship Id="rId13" Type="http://schemas.openxmlformats.org/officeDocument/2006/relationships/tags" Target="../tags/tag248.xml" /><Relationship Id="rId14" Type="http://schemas.openxmlformats.org/officeDocument/2006/relationships/tags" Target="../tags/tag249.xml" /><Relationship Id="rId15" Type="http://schemas.openxmlformats.org/officeDocument/2006/relationships/tags" Target="../tags/tag250.xml" /><Relationship Id="rId16" Type="http://schemas.openxmlformats.org/officeDocument/2006/relationships/tags" Target="../tags/tag251.xml" /><Relationship Id="rId17" Type="http://schemas.openxmlformats.org/officeDocument/2006/relationships/tags" Target="../tags/tag252.xml" /><Relationship Id="rId18" Type="http://schemas.openxmlformats.org/officeDocument/2006/relationships/tags" Target="../tags/tag253.xml" /><Relationship Id="rId19" Type="http://schemas.openxmlformats.org/officeDocument/2006/relationships/tags" Target="../tags/tag254.xml" /><Relationship Id="rId2" Type="http://schemas.openxmlformats.org/officeDocument/2006/relationships/notesSlide" Target="../notesSlides/notesSlide7.xml" /><Relationship Id="rId20" Type="http://schemas.openxmlformats.org/officeDocument/2006/relationships/tags" Target="../tags/tag255.xml" /><Relationship Id="rId21" Type="http://schemas.openxmlformats.org/officeDocument/2006/relationships/tags" Target="../tags/tag256.xml" /><Relationship Id="rId22" Type="http://schemas.openxmlformats.org/officeDocument/2006/relationships/tags" Target="../tags/tag257.xml" /><Relationship Id="rId23" Type="http://schemas.openxmlformats.org/officeDocument/2006/relationships/tags" Target="../tags/tag258.xml" /><Relationship Id="rId24" Type="http://schemas.openxmlformats.org/officeDocument/2006/relationships/tags" Target="../tags/tag259.xml" /><Relationship Id="rId25" Type="http://schemas.openxmlformats.org/officeDocument/2006/relationships/tags" Target="../tags/tag260.xml" /><Relationship Id="rId26" Type="http://schemas.openxmlformats.org/officeDocument/2006/relationships/tags" Target="../tags/tag261.xml" /><Relationship Id="rId27" Type="http://schemas.openxmlformats.org/officeDocument/2006/relationships/tags" Target="../tags/tag262.xml" /><Relationship Id="rId28" Type="http://schemas.openxmlformats.org/officeDocument/2006/relationships/tags" Target="../tags/tag263.xml" /><Relationship Id="rId29" Type="http://schemas.openxmlformats.org/officeDocument/2006/relationships/tags" Target="../tags/tag264.xml" /><Relationship Id="rId3" Type="http://schemas.openxmlformats.org/officeDocument/2006/relationships/tags" Target="../tags/tag238.xml" /><Relationship Id="rId30" Type="http://schemas.openxmlformats.org/officeDocument/2006/relationships/tags" Target="../tags/tag265.xml" /><Relationship Id="rId31" Type="http://schemas.openxmlformats.org/officeDocument/2006/relationships/tags" Target="../tags/tag266.xml" /><Relationship Id="rId32" Type="http://schemas.openxmlformats.org/officeDocument/2006/relationships/tags" Target="../tags/tag267.xml" /><Relationship Id="rId33" Type="http://schemas.openxmlformats.org/officeDocument/2006/relationships/tags" Target="../tags/tag268.xml" /><Relationship Id="rId34" Type="http://schemas.openxmlformats.org/officeDocument/2006/relationships/tags" Target="../tags/tag269.xml" /><Relationship Id="rId35" Type="http://schemas.openxmlformats.org/officeDocument/2006/relationships/tags" Target="../tags/tag270.xml" /><Relationship Id="rId36" Type="http://schemas.openxmlformats.org/officeDocument/2006/relationships/tags" Target="../tags/tag271.xml" /><Relationship Id="rId37" Type="http://schemas.openxmlformats.org/officeDocument/2006/relationships/tags" Target="../tags/tag272.xml" /><Relationship Id="rId38" Type="http://schemas.openxmlformats.org/officeDocument/2006/relationships/tags" Target="../tags/tag273.xml" /><Relationship Id="rId39" Type="http://schemas.openxmlformats.org/officeDocument/2006/relationships/tags" Target="../tags/tag274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2.xml" /><Relationship Id="rId11" Type="http://schemas.openxmlformats.org/officeDocument/2006/relationships/tags" Target="../tags/tag283.xml" /><Relationship Id="rId12" Type="http://schemas.openxmlformats.org/officeDocument/2006/relationships/tags" Target="../tags/tag284.xml" /><Relationship Id="rId13" Type="http://schemas.openxmlformats.org/officeDocument/2006/relationships/tags" Target="../tags/tag285.xml" /><Relationship Id="rId14" Type="http://schemas.openxmlformats.org/officeDocument/2006/relationships/tags" Target="../tags/tag286.xml" /><Relationship Id="rId15" Type="http://schemas.openxmlformats.org/officeDocument/2006/relationships/tags" Target="../tags/tag287.xml" /><Relationship Id="rId16" Type="http://schemas.openxmlformats.org/officeDocument/2006/relationships/tags" Target="../tags/tag288.xml" /><Relationship Id="rId17" Type="http://schemas.openxmlformats.org/officeDocument/2006/relationships/tags" Target="../tags/tag289.xml" /><Relationship Id="rId18" Type="http://schemas.openxmlformats.org/officeDocument/2006/relationships/tags" Target="../tags/tag290.xml" /><Relationship Id="rId19" Type="http://schemas.openxmlformats.org/officeDocument/2006/relationships/tags" Target="../tags/tag291.xml" /><Relationship Id="rId2" Type="http://schemas.openxmlformats.org/officeDocument/2006/relationships/notesSlide" Target="../notesSlides/notesSlide8.xml" /><Relationship Id="rId20" Type="http://schemas.openxmlformats.org/officeDocument/2006/relationships/tags" Target="../tags/tag292.xml" /><Relationship Id="rId21" Type="http://schemas.openxmlformats.org/officeDocument/2006/relationships/tags" Target="../tags/tag293.xml" /><Relationship Id="rId22" Type="http://schemas.openxmlformats.org/officeDocument/2006/relationships/tags" Target="../tags/tag294.xml" /><Relationship Id="rId23" Type="http://schemas.openxmlformats.org/officeDocument/2006/relationships/tags" Target="../tags/tag295.xml" /><Relationship Id="rId24" Type="http://schemas.openxmlformats.org/officeDocument/2006/relationships/tags" Target="../tags/tag296.xml" /><Relationship Id="rId25" Type="http://schemas.openxmlformats.org/officeDocument/2006/relationships/tags" Target="../tags/tag297.xml" /><Relationship Id="rId26" Type="http://schemas.openxmlformats.org/officeDocument/2006/relationships/tags" Target="../tags/tag298.xml" /><Relationship Id="rId27" Type="http://schemas.openxmlformats.org/officeDocument/2006/relationships/tags" Target="../tags/tag299.xml" /><Relationship Id="rId28" Type="http://schemas.openxmlformats.org/officeDocument/2006/relationships/tags" Target="../tags/tag300.xml" /><Relationship Id="rId29" Type="http://schemas.openxmlformats.org/officeDocument/2006/relationships/tags" Target="../tags/tag301.xml" /><Relationship Id="rId3" Type="http://schemas.openxmlformats.org/officeDocument/2006/relationships/tags" Target="../tags/tag275.xml" /><Relationship Id="rId30" Type="http://schemas.openxmlformats.org/officeDocument/2006/relationships/tags" Target="../tags/tag302.xml" /><Relationship Id="rId31" Type="http://schemas.openxmlformats.org/officeDocument/2006/relationships/tags" Target="../tags/tag303.xml" /><Relationship Id="rId32" Type="http://schemas.openxmlformats.org/officeDocument/2006/relationships/tags" Target="../tags/tag304.xml" /><Relationship Id="rId33" Type="http://schemas.openxmlformats.org/officeDocument/2006/relationships/tags" Target="../tags/tag305.xml" /><Relationship Id="rId34" Type="http://schemas.openxmlformats.org/officeDocument/2006/relationships/tags" Target="../tags/tag306.xml" /><Relationship Id="rId35" Type="http://schemas.openxmlformats.org/officeDocument/2006/relationships/tags" Target="../tags/tag307.xml" /><Relationship Id="rId36" Type="http://schemas.openxmlformats.org/officeDocument/2006/relationships/tags" Target="../tags/tag308.xml" /><Relationship Id="rId37" Type="http://schemas.openxmlformats.org/officeDocument/2006/relationships/tags" Target="../tags/tag309.xml" /><Relationship Id="rId38" Type="http://schemas.openxmlformats.org/officeDocument/2006/relationships/tags" Target="../tags/tag310.xml" /><Relationship Id="rId4" Type="http://schemas.openxmlformats.org/officeDocument/2006/relationships/tags" Target="../tags/tag276.xml" /><Relationship Id="rId5" Type="http://schemas.openxmlformats.org/officeDocument/2006/relationships/tags" Target="../tags/tag277.xml" /><Relationship Id="rId6" Type="http://schemas.openxmlformats.org/officeDocument/2006/relationships/tags" Target="../tags/tag278.xml" /><Relationship Id="rId7" Type="http://schemas.openxmlformats.org/officeDocument/2006/relationships/tags" Target="../tags/tag279.xml" /><Relationship Id="rId8" Type="http://schemas.openxmlformats.org/officeDocument/2006/relationships/tags" Target="../tags/tag280.xml" /><Relationship Id="rId9" Type="http://schemas.openxmlformats.org/officeDocument/2006/relationships/tags" Target="../tags/tag28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8.xml" /><Relationship Id="rId11" Type="http://schemas.openxmlformats.org/officeDocument/2006/relationships/tags" Target="../tags/tag319.xml" /><Relationship Id="rId12" Type="http://schemas.openxmlformats.org/officeDocument/2006/relationships/tags" Target="../tags/tag320.xml" /><Relationship Id="rId13" Type="http://schemas.openxmlformats.org/officeDocument/2006/relationships/tags" Target="../tags/tag321.xml" /><Relationship Id="rId14" Type="http://schemas.openxmlformats.org/officeDocument/2006/relationships/tags" Target="../tags/tag322.xml" /><Relationship Id="rId15" Type="http://schemas.openxmlformats.org/officeDocument/2006/relationships/tags" Target="../tags/tag323.xml" /><Relationship Id="rId16" Type="http://schemas.openxmlformats.org/officeDocument/2006/relationships/tags" Target="../tags/tag324.xml" /><Relationship Id="rId17" Type="http://schemas.openxmlformats.org/officeDocument/2006/relationships/tags" Target="../tags/tag325.xml" /><Relationship Id="rId18" Type="http://schemas.openxmlformats.org/officeDocument/2006/relationships/tags" Target="../tags/tag326.xml" /><Relationship Id="rId19" Type="http://schemas.openxmlformats.org/officeDocument/2006/relationships/tags" Target="../tags/tag327.xml" /><Relationship Id="rId2" Type="http://schemas.openxmlformats.org/officeDocument/2006/relationships/notesSlide" Target="../notesSlides/notesSlide9.xml" /><Relationship Id="rId20" Type="http://schemas.openxmlformats.org/officeDocument/2006/relationships/tags" Target="../tags/tag328.xml" /><Relationship Id="rId21" Type="http://schemas.openxmlformats.org/officeDocument/2006/relationships/tags" Target="../tags/tag329.xml" /><Relationship Id="rId22" Type="http://schemas.openxmlformats.org/officeDocument/2006/relationships/tags" Target="../tags/tag330.xml" /><Relationship Id="rId23" Type="http://schemas.openxmlformats.org/officeDocument/2006/relationships/tags" Target="../tags/tag331.xml" /><Relationship Id="rId24" Type="http://schemas.openxmlformats.org/officeDocument/2006/relationships/tags" Target="../tags/tag332.xml" /><Relationship Id="rId25" Type="http://schemas.openxmlformats.org/officeDocument/2006/relationships/tags" Target="../tags/tag333.xml" /><Relationship Id="rId26" Type="http://schemas.openxmlformats.org/officeDocument/2006/relationships/tags" Target="../tags/tag334.xml" /><Relationship Id="rId27" Type="http://schemas.openxmlformats.org/officeDocument/2006/relationships/tags" Target="../tags/tag335.xml" /><Relationship Id="rId28" Type="http://schemas.openxmlformats.org/officeDocument/2006/relationships/tags" Target="../tags/tag336.xml" /><Relationship Id="rId29" Type="http://schemas.openxmlformats.org/officeDocument/2006/relationships/tags" Target="../tags/tag337.xml" /><Relationship Id="rId3" Type="http://schemas.openxmlformats.org/officeDocument/2006/relationships/tags" Target="../tags/tag311.xml" /><Relationship Id="rId30" Type="http://schemas.openxmlformats.org/officeDocument/2006/relationships/tags" Target="../tags/tag338.xml" /><Relationship Id="rId31" Type="http://schemas.openxmlformats.org/officeDocument/2006/relationships/tags" Target="../tags/tag339.xml" /><Relationship Id="rId32" Type="http://schemas.openxmlformats.org/officeDocument/2006/relationships/tags" Target="../tags/tag340.xml" /><Relationship Id="rId33" Type="http://schemas.openxmlformats.org/officeDocument/2006/relationships/tags" Target="../tags/tag341.xml" /><Relationship Id="rId34" Type="http://schemas.openxmlformats.org/officeDocument/2006/relationships/tags" Target="../tags/tag342.xml" /><Relationship Id="rId35" Type="http://schemas.openxmlformats.org/officeDocument/2006/relationships/tags" Target="../tags/tag343.xml" /><Relationship Id="rId36" Type="http://schemas.openxmlformats.org/officeDocument/2006/relationships/tags" Target="../tags/tag344.xml" /><Relationship Id="rId37" Type="http://schemas.openxmlformats.org/officeDocument/2006/relationships/tags" Target="../tags/tag345.xml" /><Relationship Id="rId38" Type="http://schemas.openxmlformats.org/officeDocument/2006/relationships/tags" Target="../tags/tag346.xml" /><Relationship Id="rId4" Type="http://schemas.openxmlformats.org/officeDocument/2006/relationships/tags" Target="../tags/tag312.xml" /><Relationship Id="rId5" Type="http://schemas.openxmlformats.org/officeDocument/2006/relationships/tags" Target="../tags/tag313.xml" /><Relationship Id="rId6" Type="http://schemas.openxmlformats.org/officeDocument/2006/relationships/tags" Target="../tags/tag314.xml" /><Relationship Id="rId7" Type="http://schemas.openxmlformats.org/officeDocument/2006/relationships/tags" Target="../tags/tag315.xml" /><Relationship Id="rId8" Type="http://schemas.openxmlformats.org/officeDocument/2006/relationships/tags" Target="../tags/tag316.xml" /><Relationship Id="rId9" Type="http://schemas.openxmlformats.org/officeDocument/2006/relationships/tags" Target="../tags/tag31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4.xml" /><Relationship Id="rId11" Type="http://schemas.openxmlformats.org/officeDocument/2006/relationships/tags" Target="../tags/tag355.xml" /><Relationship Id="rId12" Type="http://schemas.openxmlformats.org/officeDocument/2006/relationships/tags" Target="../tags/tag356.xml" /><Relationship Id="rId13" Type="http://schemas.openxmlformats.org/officeDocument/2006/relationships/tags" Target="../tags/tag357.xml" /><Relationship Id="rId14" Type="http://schemas.openxmlformats.org/officeDocument/2006/relationships/tags" Target="../tags/tag358.xml" /><Relationship Id="rId15" Type="http://schemas.openxmlformats.org/officeDocument/2006/relationships/tags" Target="../tags/tag359.xml" /><Relationship Id="rId16" Type="http://schemas.openxmlformats.org/officeDocument/2006/relationships/tags" Target="../tags/tag360.xml" /><Relationship Id="rId17" Type="http://schemas.openxmlformats.org/officeDocument/2006/relationships/tags" Target="../tags/tag361.xml" /><Relationship Id="rId18" Type="http://schemas.openxmlformats.org/officeDocument/2006/relationships/tags" Target="../tags/tag362.xml" /><Relationship Id="rId19" Type="http://schemas.openxmlformats.org/officeDocument/2006/relationships/tags" Target="../tags/tag363.xml" /><Relationship Id="rId2" Type="http://schemas.openxmlformats.org/officeDocument/2006/relationships/notesSlide" Target="../notesSlides/notesSlide10.xml" /><Relationship Id="rId20" Type="http://schemas.openxmlformats.org/officeDocument/2006/relationships/tags" Target="../tags/tag364.xml" /><Relationship Id="rId21" Type="http://schemas.openxmlformats.org/officeDocument/2006/relationships/tags" Target="../tags/tag365.xml" /><Relationship Id="rId22" Type="http://schemas.openxmlformats.org/officeDocument/2006/relationships/tags" Target="../tags/tag366.xml" /><Relationship Id="rId23" Type="http://schemas.openxmlformats.org/officeDocument/2006/relationships/tags" Target="../tags/tag367.xml" /><Relationship Id="rId24" Type="http://schemas.openxmlformats.org/officeDocument/2006/relationships/tags" Target="../tags/tag368.xml" /><Relationship Id="rId25" Type="http://schemas.openxmlformats.org/officeDocument/2006/relationships/tags" Target="../tags/tag369.xml" /><Relationship Id="rId26" Type="http://schemas.openxmlformats.org/officeDocument/2006/relationships/tags" Target="../tags/tag370.xml" /><Relationship Id="rId27" Type="http://schemas.openxmlformats.org/officeDocument/2006/relationships/tags" Target="../tags/tag371.xml" /><Relationship Id="rId28" Type="http://schemas.openxmlformats.org/officeDocument/2006/relationships/tags" Target="../tags/tag372.xml" /><Relationship Id="rId29" Type="http://schemas.openxmlformats.org/officeDocument/2006/relationships/tags" Target="../tags/tag373.xml" /><Relationship Id="rId3" Type="http://schemas.openxmlformats.org/officeDocument/2006/relationships/tags" Target="../tags/tag347.xml" /><Relationship Id="rId30" Type="http://schemas.openxmlformats.org/officeDocument/2006/relationships/tags" Target="../tags/tag374.xml" /><Relationship Id="rId31" Type="http://schemas.openxmlformats.org/officeDocument/2006/relationships/tags" Target="../tags/tag375.xml" /><Relationship Id="rId32" Type="http://schemas.openxmlformats.org/officeDocument/2006/relationships/tags" Target="../tags/tag376.xml" /><Relationship Id="rId33" Type="http://schemas.openxmlformats.org/officeDocument/2006/relationships/tags" Target="../tags/tag377.xml" /><Relationship Id="rId34" Type="http://schemas.openxmlformats.org/officeDocument/2006/relationships/tags" Target="../tags/tag378.xml" /><Relationship Id="rId35" Type="http://schemas.openxmlformats.org/officeDocument/2006/relationships/tags" Target="../tags/tag379.xml" /><Relationship Id="rId36" Type="http://schemas.openxmlformats.org/officeDocument/2006/relationships/tags" Target="../tags/tag380.xml" /><Relationship Id="rId37" Type="http://schemas.openxmlformats.org/officeDocument/2006/relationships/tags" Target="../tags/tag381.xml" /><Relationship Id="rId38" Type="http://schemas.openxmlformats.org/officeDocument/2006/relationships/tags" Target="../tags/tag382.xml" /><Relationship Id="rId4" Type="http://schemas.openxmlformats.org/officeDocument/2006/relationships/tags" Target="../tags/tag348.xml" /><Relationship Id="rId5" Type="http://schemas.openxmlformats.org/officeDocument/2006/relationships/tags" Target="../tags/tag349.xml" /><Relationship Id="rId6" Type="http://schemas.openxmlformats.org/officeDocument/2006/relationships/tags" Target="../tags/tag350.xml" /><Relationship Id="rId7" Type="http://schemas.openxmlformats.org/officeDocument/2006/relationships/tags" Target="../tags/tag351.xml" /><Relationship Id="rId8" Type="http://schemas.openxmlformats.org/officeDocument/2006/relationships/tags" Target="../tags/tag352.xml" /><Relationship Id="rId9" Type="http://schemas.openxmlformats.org/officeDocument/2006/relationships/tags" Target="../tags/tag35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0.xml" /><Relationship Id="rId11" Type="http://schemas.openxmlformats.org/officeDocument/2006/relationships/tags" Target="../tags/tag391.xml" /><Relationship Id="rId12" Type="http://schemas.openxmlformats.org/officeDocument/2006/relationships/image" Target="../media/image1.jpeg" /><Relationship Id="rId13" Type="http://schemas.openxmlformats.org/officeDocument/2006/relationships/tags" Target="../tags/tag392.xml" /><Relationship Id="rId14" Type="http://schemas.openxmlformats.org/officeDocument/2006/relationships/tags" Target="../tags/tag393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383.xml" /><Relationship Id="rId4" Type="http://schemas.openxmlformats.org/officeDocument/2006/relationships/tags" Target="../tags/tag384.xml" /><Relationship Id="rId5" Type="http://schemas.openxmlformats.org/officeDocument/2006/relationships/tags" Target="../tags/tag385.xml" /><Relationship Id="rId6" Type="http://schemas.openxmlformats.org/officeDocument/2006/relationships/tags" Target="../tags/tag386.xml" /><Relationship Id="rId7" Type="http://schemas.openxmlformats.org/officeDocument/2006/relationships/tags" Target="../tags/tag387.xml" /><Relationship Id="rId8" Type="http://schemas.openxmlformats.org/officeDocument/2006/relationships/tags" Target="../tags/tag388.xml" /><Relationship Id="rId9" Type="http://schemas.openxmlformats.org/officeDocument/2006/relationships/tags" Target="../tags/tag38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394.xml" /><Relationship Id="rId4" Type="http://schemas.openxmlformats.org/officeDocument/2006/relationships/tags" Target="../tags/tag39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3.xml" /><Relationship Id="rId11" Type="http://schemas.openxmlformats.org/officeDocument/2006/relationships/tags" Target="../tags/tag404.xml" /><Relationship Id="rId12" Type="http://schemas.openxmlformats.org/officeDocument/2006/relationships/tags" Target="../tags/tag405.xml" /><Relationship Id="rId13" Type="http://schemas.openxmlformats.org/officeDocument/2006/relationships/tags" Target="../tags/tag406.xml" /><Relationship Id="rId14" Type="http://schemas.openxmlformats.org/officeDocument/2006/relationships/tags" Target="../tags/tag407.xml" /><Relationship Id="rId15" Type="http://schemas.openxmlformats.org/officeDocument/2006/relationships/tags" Target="../tags/tag408.xml" /><Relationship Id="rId16" Type="http://schemas.openxmlformats.org/officeDocument/2006/relationships/tags" Target="../tags/tag409.xml" /><Relationship Id="rId17" Type="http://schemas.openxmlformats.org/officeDocument/2006/relationships/tags" Target="../tags/tag410.xml" /><Relationship Id="rId18" Type="http://schemas.openxmlformats.org/officeDocument/2006/relationships/tags" Target="../tags/tag411.xml" /><Relationship Id="rId19" Type="http://schemas.openxmlformats.org/officeDocument/2006/relationships/tags" Target="../tags/tag412.xml" /><Relationship Id="rId2" Type="http://schemas.openxmlformats.org/officeDocument/2006/relationships/notesSlide" Target="../notesSlides/notesSlide13.xml" /><Relationship Id="rId20" Type="http://schemas.openxmlformats.org/officeDocument/2006/relationships/tags" Target="../tags/tag413.xml" /><Relationship Id="rId21" Type="http://schemas.openxmlformats.org/officeDocument/2006/relationships/tags" Target="../tags/tag414.xml" /><Relationship Id="rId22" Type="http://schemas.openxmlformats.org/officeDocument/2006/relationships/tags" Target="../tags/tag415.xml" /><Relationship Id="rId23" Type="http://schemas.openxmlformats.org/officeDocument/2006/relationships/tags" Target="../tags/tag416.xml" /><Relationship Id="rId24" Type="http://schemas.openxmlformats.org/officeDocument/2006/relationships/tags" Target="../tags/tag417.xml" /><Relationship Id="rId25" Type="http://schemas.openxmlformats.org/officeDocument/2006/relationships/tags" Target="../tags/tag418.xml" /><Relationship Id="rId26" Type="http://schemas.openxmlformats.org/officeDocument/2006/relationships/tags" Target="../tags/tag419.xml" /><Relationship Id="rId27" Type="http://schemas.openxmlformats.org/officeDocument/2006/relationships/tags" Target="../tags/tag420.xml" /><Relationship Id="rId28" Type="http://schemas.openxmlformats.org/officeDocument/2006/relationships/tags" Target="../tags/tag421.xml" /><Relationship Id="rId29" Type="http://schemas.openxmlformats.org/officeDocument/2006/relationships/tags" Target="../tags/tag422.xml" /><Relationship Id="rId3" Type="http://schemas.openxmlformats.org/officeDocument/2006/relationships/tags" Target="../tags/tag396.xml" /><Relationship Id="rId30" Type="http://schemas.openxmlformats.org/officeDocument/2006/relationships/tags" Target="../tags/tag423.xml" /><Relationship Id="rId31" Type="http://schemas.openxmlformats.org/officeDocument/2006/relationships/tags" Target="../tags/tag424.xml" /><Relationship Id="rId32" Type="http://schemas.openxmlformats.org/officeDocument/2006/relationships/tags" Target="../tags/tag425.xml" /><Relationship Id="rId33" Type="http://schemas.openxmlformats.org/officeDocument/2006/relationships/tags" Target="../tags/tag426.xml" /><Relationship Id="rId34" Type="http://schemas.openxmlformats.org/officeDocument/2006/relationships/tags" Target="../tags/tag427.xml" /><Relationship Id="rId35" Type="http://schemas.openxmlformats.org/officeDocument/2006/relationships/tags" Target="../tags/tag428.xml" /><Relationship Id="rId36" Type="http://schemas.openxmlformats.org/officeDocument/2006/relationships/tags" Target="../tags/tag429.xml" /><Relationship Id="rId37" Type="http://schemas.openxmlformats.org/officeDocument/2006/relationships/tags" Target="../tags/tag430.xml" /><Relationship Id="rId38" Type="http://schemas.openxmlformats.org/officeDocument/2006/relationships/tags" Target="../tags/tag431.xml" /><Relationship Id="rId39" Type="http://schemas.openxmlformats.org/officeDocument/2006/relationships/tags" Target="../tags/tag432.xml" /><Relationship Id="rId4" Type="http://schemas.openxmlformats.org/officeDocument/2006/relationships/tags" Target="../tags/tag397.xml" /><Relationship Id="rId40" Type="http://schemas.openxmlformats.org/officeDocument/2006/relationships/tags" Target="../tags/tag433.xml" /><Relationship Id="rId41" Type="http://schemas.openxmlformats.org/officeDocument/2006/relationships/tags" Target="../tags/tag434.xml" /><Relationship Id="rId42" Type="http://schemas.openxmlformats.org/officeDocument/2006/relationships/tags" Target="../tags/tag435.xml" /><Relationship Id="rId43" Type="http://schemas.openxmlformats.org/officeDocument/2006/relationships/tags" Target="../tags/tag436.xml" /><Relationship Id="rId44" Type="http://schemas.openxmlformats.org/officeDocument/2006/relationships/tags" Target="../tags/tag437.xml" /><Relationship Id="rId45" Type="http://schemas.openxmlformats.org/officeDocument/2006/relationships/tags" Target="../tags/tag438.xml" /><Relationship Id="rId46" Type="http://schemas.openxmlformats.org/officeDocument/2006/relationships/tags" Target="../tags/tag439.xml" /><Relationship Id="rId47" Type="http://schemas.openxmlformats.org/officeDocument/2006/relationships/tags" Target="../tags/tag440.xml" /><Relationship Id="rId48" Type="http://schemas.openxmlformats.org/officeDocument/2006/relationships/tags" Target="../tags/tag441.xml" /><Relationship Id="rId49" Type="http://schemas.openxmlformats.org/officeDocument/2006/relationships/tags" Target="../tags/tag442.xml" /><Relationship Id="rId5" Type="http://schemas.openxmlformats.org/officeDocument/2006/relationships/tags" Target="../tags/tag398.xml" /><Relationship Id="rId6" Type="http://schemas.openxmlformats.org/officeDocument/2006/relationships/tags" Target="../tags/tag399.xml" /><Relationship Id="rId7" Type="http://schemas.openxmlformats.org/officeDocument/2006/relationships/tags" Target="../tags/tag400.xml" /><Relationship Id="rId8" Type="http://schemas.openxmlformats.org/officeDocument/2006/relationships/tags" Target="../tags/tag401.xml" /><Relationship Id="rId9" Type="http://schemas.openxmlformats.org/officeDocument/2006/relationships/tags" Target="../tags/tag40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0.xml" /><Relationship Id="rId11" Type="http://schemas.openxmlformats.org/officeDocument/2006/relationships/tags" Target="../tags/tag451.xml" /><Relationship Id="rId12" Type="http://schemas.openxmlformats.org/officeDocument/2006/relationships/tags" Target="../tags/tag452.xml" /><Relationship Id="rId13" Type="http://schemas.openxmlformats.org/officeDocument/2006/relationships/tags" Target="../tags/tag453.xml" /><Relationship Id="rId14" Type="http://schemas.openxmlformats.org/officeDocument/2006/relationships/tags" Target="../tags/tag454.xml" /><Relationship Id="rId15" Type="http://schemas.openxmlformats.org/officeDocument/2006/relationships/tags" Target="../tags/tag455.xml" /><Relationship Id="rId16" Type="http://schemas.openxmlformats.org/officeDocument/2006/relationships/tags" Target="../tags/tag456.xml" /><Relationship Id="rId17" Type="http://schemas.openxmlformats.org/officeDocument/2006/relationships/tags" Target="../tags/tag457.xml" /><Relationship Id="rId18" Type="http://schemas.openxmlformats.org/officeDocument/2006/relationships/tags" Target="../tags/tag458.xml" /><Relationship Id="rId19" Type="http://schemas.openxmlformats.org/officeDocument/2006/relationships/tags" Target="../tags/tag459.xml" /><Relationship Id="rId2" Type="http://schemas.openxmlformats.org/officeDocument/2006/relationships/notesSlide" Target="../notesSlides/notesSlide14.xml" /><Relationship Id="rId20" Type="http://schemas.openxmlformats.org/officeDocument/2006/relationships/tags" Target="../tags/tag460.xml" /><Relationship Id="rId21" Type="http://schemas.openxmlformats.org/officeDocument/2006/relationships/tags" Target="../tags/tag461.xml" /><Relationship Id="rId22" Type="http://schemas.openxmlformats.org/officeDocument/2006/relationships/tags" Target="../tags/tag462.xml" /><Relationship Id="rId23" Type="http://schemas.openxmlformats.org/officeDocument/2006/relationships/tags" Target="../tags/tag463.xml" /><Relationship Id="rId24" Type="http://schemas.openxmlformats.org/officeDocument/2006/relationships/tags" Target="../tags/tag464.xml" /><Relationship Id="rId25" Type="http://schemas.openxmlformats.org/officeDocument/2006/relationships/tags" Target="../tags/tag465.xml" /><Relationship Id="rId26" Type="http://schemas.openxmlformats.org/officeDocument/2006/relationships/tags" Target="../tags/tag466.xml" /><Relationship Id="rId3" Type="http://schemas.openxmlformats.org/officeDocument/2006/relationships/tags" Target="../tags/tag443.xml" /><Relationship Id="rId4" Type="http://schemas.openxmlformats.org/officeDocument/2006/relationships/tags" Target="../tags/tag444.xml" /><Relationship Id="rId5" Type="http://schemas.openxmlformats.org/officeDocument/2006/relationships/tags" Target="../tags/tag445.xml" /><Relationship Id="rId6" Type="http://schemas.openxmlformats.org/officeDocument/2006/relationships/tags" Target="../tags/tag446.xml" /><Relationship Id="rId7" Type="http://schemas.openxmlformats.org/officeDocument/2006/relationships/tags" Target="../tags/tag447.xml" /><Relationship Id="rId8" Type="http://schemas.openxmlformats.org/officeDocument/2006/relationships/tags" Target="../tags/tag448.xml" /><Relationship Id="rId9" Type="http://schemas.openxmlformats.org/officeDocument/2006/relationships/tags" Target="../tags/tag44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4.xml" /><Relationship Id="rId11" Type="http://schemas.openxmlformats.org/officeDocument/2006/relationships/tags" Target="../tags/tag475.xml" /><Relationship Id="rId12" Type="http://schemas.openxmlformats.org/officeDocument/2006/relationships/tags" Target="../tags/tag476.xml" /><Relationship Id="rId13" Type="http://schemas.openxmlformats.org/officeDocument/2006/relationships/tags" Target="../tags/tag477.xml" /><Relationship Id="rId14" Type="http://schemas.openxmlformats.org/officeDocument/2006/relationships/tags" Target="../tags/tag478.xml" /><Relationship Id="rId15" Type="http://schemas.openxmlformats.org/officeDocument/2006/relationships/tags" Target="../tags/tag479.xml" /><Relationship Id="rId16" Type="http://schemas.openxmlformats.org/officeDocument/2006/relationships/tags" Target="../tags/tag480.xml" /><Relationship Id="rId17" Type="http://schemas.openxmlformats.org/officeDocument/2006/relationships/tags" Target="../tags/tag481.xml" /><Relationship Id="rId18" Type="http://schemas.openxmlformats.org/officeDocument/2006/relationships/tags" Target="../tags/tag482.xml" /><Relationship Id="rId19" Type="http://schemas.openxmlformats.org/officeDocument/2006/relationships/tags" Target="../tags/tag483.xml" /><Relationship Id="rId2" Type="http://schemas.openxmlformats.org/officeDocument/2006/relationships/notesSlide" Target="../notesSlides/notesSlide15.xml" /><Relationship Id="rId20" Type="http://schemas.openxmlformats.org/officeDocument/2006/relationships/image" Target="../media/image2.png" /><Relationship Id="rId21" Type="http://schemas.openxmlformats.org/officeDocument/2006/relationships/tags" Target="../tags/tag484.xml" /><Relationship Id="rId22" Type="http://schemas.openxmlformats.org/officeDocument/2006/relationships/tags" Target="../tags/tag485.xml" /><Relationship Id="rId23" Type="http://schemas.openxmlformats.org/officeDocument/2006/relationships/tags" Target="../tags/tag486.xml" /><Relationship Id="rId24" Type="http://schemas.openxmlformats.org/officeDocument/2006/relationships/tags" Target="../tags/tag487.xml" /><Relationship Id="rId25" Type="http://schemas.openxmlformats.org/officeDocument/2006/relationships/tags" Target="../tags/tag488.xml" /><Relationship Id="rId26" Type="http://schemas.openxmlformats.org/officeDocument/2006/relationships/tags" Target="../tags/tag489.xml" /><Relationship Id="rId27" Type="http://schemas.openxmlformats.org/officeDocument/2006/relationships/tags" Target="../tags/tag490.xml" /><Relationship Id="rId28" Type="http://schemas.openxmlformats.org/officeDocument/2006/relationships/tags" Target="../tags/tag491.xml" /><Relationship Id="rId29" Type="http://schemas.openxmlformats.org/officeDocument/2006/relationships/tags" Target="../tags/tag492.xml" /><Relationship Id="rId3" Type="http://schemas.openxmlformats.org/officeDocument/2006/relationships/tags" Target="../tags/tag467.xml" /><Relationship Id="rId4" Type="http://schemas.openxmlformats.org/officeDocument/2006/relationships/tags" Target="../tags/tag468.xml" /><Relationship Id="rId5" Type="http://schemas.openxmlformats.org/officeDocument/2006/relationships/tags" Target="../tags/tag469.xml" /><Relationship Id="rId6" Type="http://schemas.openxmlformats.org/officeDocument/2006/relationships/tags" Target="../tags/tag470.xml" /><Relationship Id="rId7" Type="http://schemas.openxmlformats.org/officeDocument/2006/relationships/tags" Target="../tags/tag471.xml" /><Relationship Id="rId8" Type="http://schemas.openxmlformats.org/officeDocument/2006/relationships/tags" Target="../tags/tag472.xml" /><Relationship Id="rId9" Type="http://schemas.openxmlformats.org/officeDocument/2006/relationships/tags" Target="../tags/tag47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0.xml" /><Relationship Id="rId11" Type="http://schemas.openxmlformats.org/officeDocument/2006/relationships/tags" Target="../tags/tag501.xml" /><Relationship Id="rId12" Type="http://schemas.openxmlformats.org/officeDocument/2006/relationships/tags" Target="../tags/tag502.xml" /><Relationship Id="rId13" Type="http://schemas.openxmlformats.org/officeDocument/2006/relationships/tags" Target="../tags/tag503.xml" /><Relationship Id="rId14" Type="http://schemas.openxmlformats.org/officeDocument/2006/relationships/tags" Target="../tags/tag504.xml" /><Relationship Id="rId15" Type="http://schemas.openxmlformats.org/officeDocument/2006/relationships/tags" Target="../tags/tag505.xml" /><Relationship Id="rId16" Type="http://schemas.openxmlformats.org/officeDocument/2006/relationships/tags" Target="../tags/tag506.xml" /><Relationship Id="rId17" Type="http://schemas.openxmlformats.org/officeDocument/2006/relationships/tags" Target="../tags/tag507.xml" /><Relationship Id="rId18" Type="http://schemas.openxmlformats.org/officeDocument/2006/relationships/tags" Target="../tags/tag508.xml" /><Relationship Id="rId19" Type="http://schemas.openxmlformats.org/officeDocument/2006/relationships/tags" Target="../tags/tag509.xml" /><Relationship Id="rId2" Type="http://schemas.openxmlformats.org/officeDocument/2006/relationships/notesSlide" Target="../notesSlides/notesSlide16.xml" /><Relationship Id="rId20" Type="http://schemas.openxmlformats.org/officeDocument/2006/relationships/tags" Target="../tags/tag510.xml" /><Relationship Id="rId21" Type="http://schemas.openxmlformats.org/officeDocument/2006/relationships/tags" Target="../tags/tag511.xml" /><Relationship Id="rId22" Type="http://schemas.openxmlformats.org/officeDocument/2006/relationships/tags" Target="../tags/tag512.xml" /><Relationship Id="rId23" Type="http://schemas.openxmlformats.org/officeDocument/2006/relationships/tags" Target="../tags/tag513.xml" /><Relationship Id="rId24" Type="http://schemas.openxmlformats.org/officeDocument/2006/relationships/tags" Target="../tags/tag514.xml" /><Relationship Id="rId25" Type="http://schemas.openxmlformats.org/officeDocument/2006/relationships/tags" Target="../tags/tag515.xml" /><Relationship Id="rId26" Type="http://schemas.openxmlformats.org/officeDocument/2006/relationships/tags" Target="../tags/tag516.xml" /><Relationship Id="rId27" Type="http://schemas.openxmlformats.org/officeDocument/2006/relationships/tags" Target="../tags/tag517.xml" /><Relationship Id="rId28" Type="http://schemas.openxmlformats.org/officeDocument/2006/relationships/tags" Target="../tags/tag518.xml" /><Relationship Id="rId29" Type="http://schemas.openxmlformats.org/officeDocument/2006/relationships/tags" Target="../tags/tag519.xml" /><Relationship Id="rId3" Type="http://schemas.openxmlformats.org/officeDocument/2006/relationships/tags" Target="../tags/tag493.xml" /><Relationship Id="rId30" Type="http://schemas.openxmlformats.org/officeDocument/2006/relationships/tags" Target="../tags/tag520.xml" /><Relationship Id="rId31" Type="http://schemas.openxmlformats.org/officeDocument/2006/relationships/tags" Target="../tags/tag521.xml" /><Relationship Id="rId32" Type="http://schemas.openxmlformats.org/officeDocument/2006/relationships/tags" Target="../tags/tag522.xml" /><Relationship Id="rId33" Type="http://schemas.openxmlformats.org/officeDocument/2006/relationships/tags" Target="../tags/tag523.xml" /><Relationship Id="rId34" Type="http://schemas.openxmlformats.org/officeDocument/2006/relationships/tags" Target="../tags/tag524.xml" /><Relationship Id="rId35" Type="http://schemas.openxmlformats.org/officeDocument/2006/relationships/tags" Target="../tags/tag525.xml" /><Relationship Id="rId36" Type="http://schemas.openxmlformats.org/officeDocument/2006/relationships/tags" Target="../tags/tag526.xml" /><Relationship Id="rId37" Type="http://schemas.openxmlformats.org/officeDocument/2006/relationships/tags" Target="../tags/tag527.xml" /><Relationship Id="rId38" Type="http://schemas.openxmlformats.org/officeDocument/2006/relationships/tags" Target="../tags/tag528.xml" /><Relationship Id="rId4" Type="http://schemas.openxmlformats.org/officeDocument/2006/relationships/tags" Target="../tags/tag494.xml" /><Relationship Id="rId5" Type="http://schemas.openxmlformats.org/officeDocument/2006/relationships/tags" Target="../tags/tag495.xml" /><Relationship Id="rId6" Type="http://schemas.openxmlformats.org/officeDocument/2006/relationships/tags" Target="../tags/tag496.xml" /><Relationship Id="rId7" Type="http://schemas.openxmlformats.org/officeDocument/2006/relationships/tags" Target="../tags/tag497.xml" /><Relationship Id="rId8" Type="http://schemas.openxmlformats.org/officeDocument/2006/relationships/tags" Target="../tags/tag498.xml" /><Relationship Id="rId9" Type="http://schemas.openxmlformats.org/officeDocument/2006/relationships/tags" Target="../tags/tag49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7.xml" /><Relationship Id="rId3" Type="http://schemas.openxmlformats.org/officeDocument/2006/relationships/tags" Target="../tags/tag529.xml" /><Relationship Id="rId4" Type="http://schemas.openxmlformats.org/officeDocument/2006/relationships/tags" Target="../tags/tag53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38.xml" /><Relationship Id="rId11" Type="http://schemas.openxmlformats.org/officeDocument/2006/relationships/tags" Target="../tags/tag539.xml" /><Relationship Id="rId12" Type="http://schemas.openxmlformats.org/officeDocument/2006/relationships/tags" Target="../tags/tag540.xml" /><Relationship Id="rId13" Type="http://schemas.openxmlformats.org/officeDocument/2006/relationships/tags" Target="../tags/tag541.xml" /><Relationship Id="rId14" Type="http://schemas.openxmlformats.org/officeDocument/2006/relationships/tags" Target="../tags/tag542.xml" /><Relationship Id="rId15" Type="http://schemas.openxmlformats.org/officeDocument/2006/relationships/tags" Target="../tags/tag543.xml" /><Relationship Id="rId16" Type="http://schemas.openxmlformats.org/officeDocument/2006/relationships/tags" Target="../tags/tag544.xml" /><Relationship Id="rId17" Type="http://schemas.openxmlformats.org/officeDocument/2006/relationships/tags" Target="../tags/tag545.xml" /><Relationship Id="rId18" Type="http://schemas.openxmlformats.org/officeDocument/2006/relationships/tags" Target="../tags/tag546.xml" /><Relationship Id="rId19" Type="http://schemas.openxmlformats.org/officeDocument/2006/relationships/tags" Target="../tags/tag547.xml" /><Relationship Id="rId2" Type="http://schemas.openxmlformats.org/officeDocument/2006/relationships/notesSlide" Target="../notesSlides/notesSlide18.xml" /><Relationship Id="rId20" Type="http://schemas.openxmlformats.org/officeDocument/2006/relationships/tags" Target="../tags/tag548.xml" /><Relationship Id="rId21" Type="http://schemas.openxmlformats.org/officeDocument/2006/relationships/tags" Target="../tags/tag549.xml" /><Relationship Id="rId22" Type="http://schemas.openxmlformats.org/officeDocument/2006/relationships/tags" Target="../tags/tag550.xml" /><Relationship Id="rId23" Type="http://schemas.openxmlformats.org/officeDocument/2006/relationships/tags" Target="../tags/tag551.xml" /><Relationship Id="rId24" Type="http://schemas.openxmlformats.org/officeDocument/2006/relationships/tags" Target="../tags/tag552.xml" /><Relationship Id="rId25" Type="http://schemas.openxmlformats.org/officeDocument/2006/relationships/tags" Target="../tags/tag553.xml" /><Relationship Id="rId26" Type="http://schemas.openxmlformats.org/officeDocument/2006/relationships/tags" Target="../tags/tag554.xml" /><Relationship Id="rId27" Type="http://schemas.openxmlformats.org/officeDocument/2006/relationships/tags" Target="../tags/tag555.xml" /><Relationship Id="rId28" Type="http://schemas.openxmlformats.org/officeDocument/2006/relationships/tags" Target="../tags/tag556.xml" /><Relationship Id="rId29" Type="http://schemas.openxmlformats.org/officeDocument/2006/relationships/tags" Target="../tags/tag557.xml" /><Relationship Id="rId3" Type="http://schemas.openxmlformats.org/officeDocument/2006/relationships/tags" Target="../tags/tag531.xml" /><Relationship Id="rId30" Type="http://schemas.openxmlformats.org/officeDocument/2006/relationships/tags" Target="../tags/tag558.xml" /><Relationship Id="rId31" Type="http://schemas.openxmlformats.org/officeDocument/2006/relationships/tags" Target="../tags/tag559.xml" /><Relationship Id="rId32" Type="http://schemas.openxmlformats.org/officeDocument/2006/relationships/tags" Target="../tags/tag560.xml" /><Relationship Id="rId33" Type="http://schemas.openxmlformats.org/officeDocument/2006/relationships/tags" Target="../tags/tag561.xml" /><Relationship Id="rId34" Type="http://schemas.openxmlformats.org/officeDocument/2006/relationships/tags" Target="../tags/tag562.xml" /><Relationship Id="rId35" Type="http://schemas.openxmlformats.org/officeDocument/2006/relationships/tags" Target="../tags/tag563.xml" /><Relationship Id="rId36" Type="http://schemas.openxmlformats.org/officeDocument/2006/relationships/tags" Target="../tags/tag564.xml" /><Relationship Id="rId37" Type="http://schemas.openxmlformats.org/officeDocument/2006/relationships/tags" Target="../tags/tag565.xml" /><Relationship Id="rId38" Type="http://schemas.openxmlformats.org/officeDocument/2006/relationships/tags" Target="../tags/tag566.xml" /><Relationship Id="rId4" Type="http://schemas.openxmlformats.org/officeDocument/2006/relationships/tags" Target="../tags/tag532.xml" /><Relationship Id="rId5" Type="http://schemas.openxmlformats.org/officeDocument/2006/relationships/tags" Target="../tags/tag533.xml" /><Relationship Id="rId6" Type="http://schemas.openxmlformats.org/officeDocument/2006/relationships/tags" Target="../tags/tag534.xml" /><Relationship Id="rId7" Type="http://schemas.openxmlformats.org/officeDocument/2006/relationships/tags" Target="../tags/tag535.xml" /><Relationship Id="rId8" Type="http://schemas.openxmlformats.org/officeDocument/2006/relationships/tags" Target="../tags/tag536.xml" /><Relationship Id="rId9" Type="http://schemas.openxmlformats.org/officeDocument/2006/relationships/tags" Target="../tags/tag53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74.xml" /><Relationship Id="rId11" Type="http://schemas.openxmlformats.org/officeDocument/2006/relationships/tags" Target="../tags/tag575.xml" /><Relationship Id="rId12" Type="http://schemas.openxmlformats.org/officeDocument/2006/relationships/tags" Target="../tags/tag576.xml" /><Relationship Id="rId13" Type="http://schemas.openxmlformats.org/officeDocument/2006/relationships/tags" Target="../tags/tag577.xml" /><Relationship Id="rId14" Type="http://schemas.openxmlformats.org/officeDocument/2006/relationships/tags" Target="../tags/tag578.xml" /><Relationship Id="rId15" Type="http://schemas.openxmlformats.org/officeDocument/2006/relationships/tags" Target="../tags/tag579.xml" /><Relationship Id="rId16" Type="http://schemas.openxmlformats.org/officeDocument/2006/relationships/tags" Target="../tags/tag580.xml" /><Relationship Id="rId17" Type="http://schemas.openxmlformats.org/officeDocument/2006/relationships/tags" Target="../tags/tag581.xml" /><Relationship Id="rId18" Type="http://schemas.openxmlformats.org/officeDocument/2006/relationships/tags" Target="../tags/tag582.xml" /><Relationship Id="rId19" Type="http://schemas.openxmlformats.org/officeDocument/2006/relationships/tags" Target="../tags/tag583.xml" /><Relationship Id="rId2" Type="http://schemas.openxmlformats.org/officeDocument/2006/relationships/notesSlide" Target="../notesSlides/notesSlide19.xml" /><Relationship Id="rId20" Type="http://schemas.openxmlformats.org/officeDocument/2006/relationships/tags" Target="../tags/tag584.xml" /><Relationship Id="rId21" Type="http://schemas.openxmlformats.org/officeDocument/2006/relationships/tags" Target="../tags/tag585.xml" /><Relationship Id="rId22" Type="http://schemas.openxmlformats.org/officeDocument/2006/relationships/tags" Target="../tags/tag586.xml" /><Relationship Id="rId23" Type="http://schemas.openxmlformats.org/officeDocument/2006/relationships/tags" Target="../tags/tag587.xml" /><Relationship Id="rId24" Type="http://schemas.openxmlformats.org/officeDocument/2006/relationships/tags" Target="../tags/tag588.xml" /><Relationship Id="rId25" Type="http://schemas.openxmlformats.org/officeDocument/2006/relationships/tags" Target="../tags/tag589.xml" /><Relationship Id="rId26" Type="http://schemas.openxmlformats.org/officeDocument/2006/relationships/tags" Target="../tags/tag590.xml" /><Relationship Id="rId27" Type="http://schemas.openxmlformats.org/officeDocument/2006/relationships/tags" Target="../tags/tag591.xml" /><Relationship Id="rId28" Type="http://schemas.openxmlformats.org/officeDocument/2006/relationships/tags" Target="../tags/tag592.xml" /><Relationship Id="rId29" Type="http://schemas.openxmlformats.org/officeDocument/2006/relationships/tags" Target="../tags/tag593.xml" /><Relationship Id="rId3" Type="http://schemas.openxmlformats.org/officeDocument/2006/relationships/tags" Target="../tags/tag567.xml" /><Relationship Id="rId30" Type="http://schemas.openxmlformats.org/officeDocument/2006/relationships/tags" Target="../tags/tag594.xml" /><Relationship Id="rId31" Type="http://schemas.openxmlformats.org/officeDocument/2006/relationships/tags" Target="../tags/tag595.xml" /><Relationship Id="rId32" Type="http://schemas.openxmlformats.org/officeDocument/2006/relationships/tags" Target="../tags/tag596.xml" /><Relationship Id="rId33" Type="http://schemas.openxmlformats.org/officeDocument/2006/relationships/tags" Target="../tags/tag597.xml" /><Relationship Id="rId34" Type="http://schemas.openxmlformats.org/officeDocument/2006/relationships/tags" Target="../tags/tag598.xml" /><Relationship Id="rId35" Type="http://schemas.openxmlformats.org/officeDocument/2006/relationships/tags" Target="../tags/tag599.xml" /><Relationship Id="rId36" Type="http://schemas.openxmlformats.org/officeDocument/2006/relationships/tags" Target="../tags/tag600.xml" /><Relationship Id="rId37" Type="http://schemas.openxmlformats.org/officeDocument/2006/relationships/tags" Target="../tags/tag601.xml" /><Relationship Id="rId38" Type="http://schemas.openxmlformats.org/officeDocument/2006/relationships/tags" Target="../tags/tag602.xml" /><Relationship Id="rId39" Type="http://schemas.openxmlformats.org/officeDocument/2006/relationships/tags" Target="../tags/tag603.xml" /><Relationship Id="rId4" Type="http://schemas.openxmlformats.org/officeDocument/2006/relationships/tags" Target="../tags/tag568.xml" /><Relationship Id="rId40" Type="http://schemas.openxmlformats.org/officeDocument/2006/relationships/tags" Target="../tags/tag604.xml" /><Relationship Id="rId41" Type="http://schemas.openxmlformats.org/officeDocument/2006/relationships/tags" Target="../tags/tag605.xml" /><Relationship Id="rId42" Type="http://schemas.openxmlformats.org/officeDocument/2006/relationships/tags" Target="../tags/tag606.xml" /><Relationship Id="rId43" Type="http://schemas.openxmlformats.org/officeDocument/2006/relationships/tags" Target="../tags/tag607.xml" /><Relationship Id="rId44" Type="http://schemas.openxmlformats.org/officeDocument/2006/relationships/tags" Target="../tags/tag608.xml" /><Relationship Id="rId45" Type="http://schemas.openxmlformats.org/officeDocument/2006/relationships/tags" Target="../tags/tag609.xml" /><Relationship Id="rId5" Type="http://schemas.openxmlformats.org/officeDocument/2006/relationships/tags" Target="../tags/tag569.xml" /><Relationship Id="rId6" Type="http://schemas.openxmlformats.org/officeDocument/2006/relationships/tags" Target="../tags/tag570.xml" /><Relationship Id="rId7" Type="http://schemas.openxmlformats.org/officeDocument/2006/relationships/tags" Target="../tags/tag571.xml" /><Relationship Id="rId8" Type="http://schemas.openxmlformats.org/officeDocument/2006/relationships/tags" Target="../tags/tag572.xml" /><Relationship Id="rId9" Type="http://schemas.openxmlformats.org/officeDocument/2006/relationships/tags" Target="../tags/tag57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17.xml" /><Relationship Id="rId11" Type="http://schemas.openxmlformats.org/officeDocument/2006/relationships/tags" Target="../tags/tag618.xml" /><Relationship Id="rId12" Type="http://schemas.openxmlformats.org/officeDocument/2006/relationships/tags" Target="../tags/tag619.xml" /><Relationship Id="rId13" Type="http://schemas.openxmlformats.org/officeDocument/2006/relationships/tags" Target="../tags/tag620.xml" /><Relationship Id="rId14" Type="http://schemas.openxmlformats.org/officeDocument/2006/relationships/tags" Target="../tags/tag621.xml" /><Relationship Id="rId15" Type="http://schemas.openxmlformats.org/officeDocument/2006/relationships/tags" Target="../tags/tag622.xml" /><Relationship Id="rId16" Type="http://schemas.openxmlformats.org/officeDocument/2006/relationships/tags" Target="../tags/tag623.xml" /><Relationship Id="rId17" Type="http://schemas.openxmlformats.org/officeDocument/2006/relationships/tags" Target="../tags/tag624.xml" /><Relationship Id="rId18" Type="http://schemas.openxmlformats.org/officeDocument/2006/relationships/tags" Target="../tags/tag625.xml" /><Relationship Id="rId19" Type="http://schemas.openxmlformats.org/officeDocument/2006/relationships/tags" Target="../tags/tag626.xml" /><Relationship Id="rId2" Type="http://schemas.openxmlformats.org/officeDocument/2006/relationships/notesSlide" Target="../notesSlides/notesSlide20.xml" /><Relationship Id="rId20" Type="http://schemas.openxmlformats.org/officeDocument/2006/relationships/tags" Target="../tags/tag627.xml" /><Relationship Id="rId21" Type="http://schemas.openxmlformats.org/officeDocument/2006/relationships/tags" Target="../tags/tag628.xml" /><Relationship Id="rId22" Type="http://schemas.openxmlformats.org/officeDocument/2006/relationships/tags" Target="../tags/tag629.xml" /><Relationship Id="rId23" Type="http://schemas.openxmlformats.org/officeDocument/2006/relationships/tags" Target="../tags/tag630.xml" /><Relationship Id="rId24" Type="http://schemas.openxmlformats.org/officeDocument/2006/relationships/tags" Target="../tags/tag631.xml" /><Relationship Id="rId25" Type="http://schemas.openxmlformats.org/officeDocument/2006/relationships/tags" Target="../tags/tag632.xml" /><Relationship Id="rId26" Type="http://schemas.openxmlformats.org/officeDocument/2006/relationships/tags" Target="../tags/tag633.xml" /><Relationship Id="rId27" Type="http://schemas.openxmlformats.org/officeDocument/2006/relationships/tags" Target="../tags/tag634.xml" /><Relationship Id="rId28" Type="http://schemas.openxmlformats.org/officeDocument/2006/relationships/tags" Target="../tags/tag635.xml" /><Relationship Id="rId29" Type="http://schemas.openxmlformats.org/officeDocument/2006/relationships/tags" Target="../tags/tag636.xml" /><Relationship Id="rId3" Type="http://schemas.openxmlformats.org/officeDocument/2006/relationships/tags" Target="../tags/tag610.xml" /><Relationship Id="rId30" Type="http://schemas.openxmlformats.org/officeDocument/2006/relationships/tags" Target="../tags/tag637.xml" /><Relationship Id="rId31" Type="http://schemas.openxmlformats.org/officeDocument/2006/relationships/tags" Target="../tags/tag638.xml" /><Relationship Id="rId32" Type="http://schemas.openxmlformats.org/officeDocument/2006/relationships/tags" Target="../tags/tag639.xml" /><Relationship Id="rId33" Type="http://schemas.openxmlformats.org/officeDocument/2006/relationships/tags" Target="../tags/tag640.xml" /><Relationship Id="rId34" Type="http://schemas.openxmlformats.org/officeDocument/2006/relationships/tags" Target="../tags/tag641.xml" /><Relationship Id="rId35" Type="http://schemas.openxmlformats.org/officeDocument/2006/relationships/tags" Target="../tags/tag642.xml" /><Relationship Id="rId36" Type="http://schemas.openxmlformats.org/officeDocument/2006/relationships/tags" Target="../tags/tag643.xml" /><Relationship Id="rId37" Type="http://schemas.openxmlformats.org/officeDocument/2006/relationships/tags" Target="../tags/tag644.xml" /><Relationship Id="rId38" Type="http://schemas.openxmlformats.org/officeDocument/2006/relationships/tags" Target="../tags/tag645.xml" /><Relationship Id="rId4" Type="http://schemas.openxmlformats.org/officeDocument/2006/relationships/tags" Target="../tags/tag611.xml" /><Relationship Id="rId5" Type="http://schemas.openxmlformats.org/officeDocument/2006/relationships/tags" Target="../tags/tag612.xml" /><Relationship Id="rId6" Type="http://schemas.openxmlformats.org/officeDocument/2006/relationships/tags" Target="../tags/tag613.xml" /><Relationship Id="rId7" Type="http://schemas.openxmlformats.org/officeDocument/2006/relationships/tags" Target="../tags/tag614.xml" /><Relationship Id="rId8" Type="http://schemas.openxmlformats.org/officeDocument/2006/relationships/tags" Target="../tags/tag615.xml" /><Relationship Id="rId9" Type="http://schemas.openxmlformats.org/officeDocument/2006/relationships/tags" Target="../tags/tag61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53.xml" /><Relationship Id="rId11" Type="http://schemas.openxmlformats.org/officeDocument/2006/relationships/tags" Target="../tags/tag654.xml" /><Relationship Id="rId12" Type="http://schemas.openxmlformats.org/officeDocument/2006/relationships/tags" Target="../tags/tag655.xml" /><Relationship Id="rId13" Type="http://schemas.openxmlformats.org/officeDocument/2006/relationships/tags" Target="../tags/tag656.xml" /><Relationship Id="rId14" Type="http://schemas.openxmlformats.org/officeDocument/2006/relationships/tags" Target="../tags/tag657.xml" /><Relationship Id="rId15" Type="http://schemas.openxmlformats.org/officeDocument/2006/relationships/tags" Target="../tags/tag658.xml" /><Relationship Id="rId16" Type="http://schemas.openxmlformats.org/officeDocument/2006/relationships/tags" Target="../tags/tag659.xml" /><Relationship Id="rId17" Type="http://schemas.openxmlformats.org/officeDocument/2006/relationships/tags" Target="../tags/tag660.xml" /><Relationship Id="rId18" Type="http://schemas.openxmlformats.org/officeDocument/2006/relationships/tags" Target="../tags/tag661.xml" /><Relationship Id="rId19" Type="http://schemas.openxmlformats.org/officeDocument/2006/relationships/tags" Target="../tags/tag662.xml" /><Relationship Id="rId2" Type="http://schemas.openxmlformats.org/officeDocument/2006/relationships/notesSlide" Target="../notesSlides/notesSlide21.xml" /><Relationship Id="rId20" Type="http://schemas.openxmlformats.org/officeDocument/2006/relationships/tags" Target="../tags/tag663.xml" /><Relationship Id="rId21" Type="http://schemas.openxmlformats.org/officeDocument/2006/relationships/tags" Target="../tags/tag664.xml" /><Relationship Id="rId22" Type="http://schemas.openxmlformats.org/officeDocument/2006/relationships/tags" Target="../tags/tag665.xml" /><Relationship Id="rId23" Type="http://schemas.openxmlformats.org/officeDocument/2006/relationships/tags" Target="../tags/tag666.xml" /><Relationship Id="rId24" Type="http://schemas.openxmlformats.org/officeDocument/2006/relationships/tags" Target="../tags/tag667.xml" /><Relationship Id="rId25" Type="http://schemas.openxmlformats.org/officeDocument/2006/relationships/tags" Target="../tags/tag668.xml" /><Relationship Id="rId26" Type="http://schemas.openxmlformats.org/officeDocument/2006/relationships/tags" Target="../tags/tag669.xml" /><Relationship Id="rId27" Type="http://schemas.openxmlformats.org/officeDocument/2006/relationships/tags" Target="../tags/tag670.xml" /><Relationship Id="rId28" Type="http://schemas.openxmlformats.org/officeDocument/2006/relationships/tags" Target="../tags/tag671.xml" /><Relationship Id="rId29" Type="http://schemas.openxmlformats.org/officeDocument/2006/relationships/tags" Target="../tags/tag672.xml" /><Relationship Id="rId3" Type="http://schemas.openxmlformats.org/officeDocument/2006/relationships/tags" Target="../tags/tag646.xml" /><Relationship Id="rId30" Type="http://schemas.openxmlformats.org/officeDocument/2006/relationships/tags" Target="../tags/tag673.xml" /><Relationship Id="rId31" Type="http://schemas.openxmlformats.org/officeDocument/2006/relationships/tags" Target="../tags/tag674.xml" /><Relationship Id="rId32" Type="http://schemas.openxmlformats.org/officeDocument/2006/relationships/tags" Target="../tags/tag675.xml" /><Relationship Id="rId33" Type="http://schemas.openxmlformats.org/officeDocument/2006/relationships/tags" Target="../tags/tag676.xml" /><Relationship Id="rId34" Type="http://schemas.openxmlformats.org/officeDocument/2006/relationships/tags" Target="../tags/tag677.xml" /><Relationship Id="rId35" Type="http://schemas.openxmlformats.org/officeDocument/2006/relationships/tags" Target="../tags/tag678.xml" /><Relationship Id="rId36" Type="http://schemas.openxmlformats.org/officeDocument/2006/relationships/tags" Target="../tags/tag679.xml" /><Relationship Id="rId37" Type="http://schemas.openxmlformats.org/officeDocument/2006/relationships/tags" Target="../tags/tag680.xml" /><Relationship Id="rId38" Type="http://schemas.openxmlformats.org/officeDocument/2006/relationships/tags" Target="../tags/tag681.xml" /><Relationship Id="rId4" Type="http://schemas.openxmlformats.org/officeDocument/2006/relationships/tags" Target="../tags/tag647.xml" /><Relationship Id="rId5" Type="http://schemas.openxmlformats.org/officeDocument/2006/relationships/tags" Target="../tags/tag648.xml" /><Relationship Id="rId6" Type="http://schemas.openxmlformats.org/officeDocument/2006/relationships/tags" Target="../tags/tag649.xml" /><Relationship Id="rId7" Type="http://schemas.openxmlformats.org/officeDocument/2006/relationships/tags" Target="../tags/tag650.xml" /><Relationship Id="rId8" Type="http://schemas.openxmlformats.org/officeDocument/2006/relationships/tags" Target="../tags/tag651.xml" /><Relationship Id="rId9" Type="http://schemas.openxmlformats.org/officeDocument/2006/relationships/tags" Target="../tags/tag65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89.xml" /><Relationship Id="rId11" Type="http://schemas.openxmlformats.org/officeDocument/2006/relationships/tags" Target="../tags/tag690.xml" /><Relationship Id="rId12" Type="http://schemas.openxmlformats.org/officeDocument/2006/relationships/tags" Target="../tags/tag691.xml" /><Relationship Id="rId13" Type="http://schemas.openxmlformats.org/officeDocument/2006/relationships/tags" Target="../tags/tag692.xml" /><Relationship Id="rId14" Type="http://schemas.openxmlformats.org/officeDocument/2006/relationships/tags" Target="../tags/tag693.xml" /><Relationship Id="rId15" Type="http://schemas.openxmlformats.org/officeDocument/2006/relationships/tags" Target="../tags/tag694.xml" /><Relationship Id="rId16" Type="http://schemas.openxmlformats.org/officeDocument/2006/relationships/tags" Target="../tags/tag695.xml" /><Relationship Id="rId17" Type="http://schemas.openxmlformats.org/officeDocument/2006/relationships/tags" Target="../tags/tag696.xml" /><Relationship Id="rId18" Type="http://schemas.openxmlformats.org/officeDocument/2006/relationships/tags" Target="../tags/tag697.xml" /><Relationship Id="rId19" Type="http://schemas.openxmlformats.org/officeDocument/2006/relationships/tags" Target="../tags/tag698.xml" /><Relationship Id="rId2" Type="http://schemas.openxmlformats.org/officeDocument/2006/relationships/notesSlide" Target="../notesSlides/notesSlide22.xml" /><Relationship Id="rId20" Type="http://schemas.openxmlformats.org/officeDocument/2006/relationships/tags" Target="../tags/tag699.xml" /><Relationship Id="rId21" Type="http://schemas.openxmlformats.org/officeDocument/2006/relationships/tags" Target="../tags/tag700.xml" /><Relationship Id="rId22" Type="http://schemas.openxmlformats.org/officeDocument/2006/relationships/tags" Target="../tags/tag701.xml" /><Relationship Id="rId23" Type="http://schemas.openxmlformats.org/officeDocument/2006/relationships/tags" Target="../tags/tag702.xml" /><Relationship Id="rId24" Type="http://schemas.openxmlformats.org/officeDocument/2006/relationships/tags" Target="../tags/tag703.xml" /><Relationship Id="rId25" Type="http://schemas.openxmlformats.org/officeDocument/2006/relationships/tags" Target="../tags/tag704.xml" /><Relationship Id="rId26" Type="http://schemas.openxmlformats.org/officeDocument/2006/relationships/tags" Target="../tags/tag705.xml" /><Relationship Id="rId27" Type="http://schemas.openxmlformats.org/officeDocument/2006/relationships/tags" Target="../tags/tag706.xml" /><Relationship Id="rId28" Type="http://schemas.openxmlformats.org/officeDocument/2006/relationships/tags" Target="../tags/tag707.xml" /><Relationship Id="rId29" Type="http://schemas.openxmlformats.org/officeDocument/2006/relationships/tags" Target="../tags/tag708.xml" /><Relationship Id="rId3" Type="http://schemas.openxmlformats.org/officeDocument/2006/relationships/tags" Target="../tags/tag682.xml" /><Relationship Id="rId30" Type="http://schemas.openxmlformats.org/officeDocument/2006/relationships/tags" Target="../tags/tag709.xml" /><Relationship Id="rId31" Type="http://schemas.openxmlformats.org/officeDocument/2006/relationships/tags" Target="../tags/tag710.xml" /><Relationship Id="rId32" Type="http://schemas.openxmlformats.org/officeDocument/2006/relationships/tags" Target="../tags/tag711.xml" /><Relationship Id="rId33" Type="http://schemas.openxmlformats.org/officeDocument/2006/relationships/tags" Target="../tags/tag712.xml" /><Relationship Id="rId34" Type="http://schemas.openxmlformats.org/officeDocument/2006/relationships/tags" Target="../tags/tag713.xml" /><Relationship Id="rId35" Type="http://schemas.openxmlformats.org/officeDocument/2006/relationships/tags" Target="../tags/tag714.xml" /><Relationship Id="rId36" Type="http://schemas.openxmlformats.org/officeDocument/2006/relationships/tags" Target="../tags/tag715.xml" /><Relationship Id="rId37" Type="http://schemas.openxmlformats.org/officeDocument/2006/relationships/tags" Target="../tags/tag716.xml" /><Relationship Id="rId38" Type="http://schemas.openxmlformats.org/officeDocument/2006/relationships/tags" Target="../tags/tag717.xml" /><Relationship Id="rId4" Type="http://schemas.openxmlformats.org/officeDocument/2006/relationships/tags" Target="../tags/tag683.xml" /><Relationship Id="rId5" Type="http://schemas.openxmlformats.org/officeDocument/2006/relationships/tags" Target="../tags/tag684.xml" /><Relationship Id="rId6" Type="http://schemas.openxmlformats.org/officeDocument/2006/relationships/tags" Target="../tags/tag685.xml" /><Relationship Id="rId7" Type="http://schemas.openxmlformats.org/officeDocument/2006/relationships/tags" Target="../tags/tag686.xml" /><Relationship Id="rId8" Type="http://schemas.openxmlformats.org/officeDocument/2006/relationships/tags" Target="../tags/tag687.xml" /><Relationship Id="rId9" Type="http://schemas.openxmlformats.org/officeDocument/2006/relationships/tags" Target="../tags/tag688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23.xml" /><Relationship Id="rId3" Type="http://schemas.openxmlformats.org/officeDocument/2006/relationships/tags" Target="../tags/tag718.xml" /><Relationship Id="rId4" Type="http://schemas.openxmlformats.org/officeDocument/2006/relationships/tags" Target="../tags/tag719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27.xml" /><Relationship Id="rId11" Type="http://schemas.openxmlformats.org/officeDocument/2006/relationships/tags" Target="../tags/tag728.xml" /><Relationship Id="rId12" Type="http://schemas.openxmlformats.org/officeDocument/2006/relationships/tags" Target="../tags/tag729.xml" /><Relationship Id="rId13" Type="http://schemas.openxmlformats.org/officeDocument/2006/relationships/tags" Target="../tags/tag730.xml" /><Relationship Id="rId14" Type="http://schemas.openxmlformats.org/officeDocument/2006/relationships/tags" Target="../tags/tag731.xml" /><Relationship Id="rId15" Type="http://schemas.openxmlformats.org/officeDocument/2006/relationships/tags" Target="../tags/tag732.xml" /><Relationship Id="rId16" Type="http://schemas.openxmlformats.org/officeDocument/2006/relationships/tags" Target="../tags/tag733.xml" /><Relationship Id="rId17" Type="http://schemas.openxmlformats.org/officeDocument/2006/relationships/tags" Target="../tags/tag734.xml" /><Relationship Id="rId18" Type="http://schemas.openxmlformats.org/officeDocument/2006/relationships/tags" Target="../tags/tag735.xml" /><Relationship Id="rId19" Type="http://schemas.openxmlformats.org/officeDocument/2006/relationships/tags" Target="../tags/tag736.xml" /><Relationship Id="rId2" Type="http://schemas.openxmlformats.org/officeDocument/2006/relationships/notesSlide" Target="../notesSlides/notesSlide24.xml" /><Relationship Id="rId20" Type="http://schemas.openxmlformats.org/officeDocument/2006/relationships/tags" Target="../tags/tag737.xml" /><Relationship Id="rId21" Type="http://schemas.openxmlformats.org/officeDocument/2006/relationships/tags" Target="../tags/tag738.xml" /><Relationship Id="rId22" Type="http://schemas.openxmlformats.org/officeDocument/2006/relationships/tags" Target="../tags/tag739.xml" /><Relationship Id="rId23" Type="http://schemas.openxmlformats.org/officeDocument/2006/relationships/tags" Target="../tags/tag740.xml" /><Relationship Id="rId24" Type="http://schemas.openxmlformats.org/officeDocument/2006/relationships/tags" Target="../tags/tag741.xml" /><Relationship Id="rId25" Type="http://schemas.openxmlformats.org/officeDocument/2006/relationships/tags" Target="../tags/tag742.xml" /><Relationship Id="rId26" Type="http://schemas.openxmlformats.org/officeDocument/2006/relationships/tags" Target="../tags/tag743.xml" /><Relationship Id="rId27" Type="http://schemas.openxmlformats.org/officeDocument/2006/relationships/tags" Target="../tags/tag744.xml" /><Relationship Id="rId28" Type="http://schemas.openxmlformats.org/officeDocument/2006/relationships/tags" Target="../tags/tag745.xml" /><Relationship Id="rId29" Type="http://schemas.openxmlformats.org/officeDocument/2006/relationships/tags" Target="../tags/tag746.xml" /><Relationship Id="rId3" Type="http://schemas.openxmlformats.org/officeDocument/2006/relationships/tags" Target="../tags/tag720.xml" /><Relationship Id="rId30" Type="http://schemas.openxmlformats.org/officeDocument/2006/relationships/tags" Target="../tags/tag747.xml" /><Relationship Id="rId31" Type="http://schemas.openxmlformats.org/officeDocument/2006/relationships/tags" Target="../tags/tag748.xml" /><Relationship Id="rId32" Type="http://schemas.openxmlformats.org/officeDocument/2006/relationships/tags" Target="../tags/tag749.xml" /><Relationship Id="rId33" Type="http://schemas.openxmlformats.org/officeDocument/2006/relationships/tags" Target="../tags/tag750.xml" /><Relationship Id="rId34" Type="http://schemas.openxmlformats.org/officeDocument/2006/relationships/tags" Target="../tags/tag751.xml" /><Relationship Id="rId35" Type="http://schemas.openxmlformats.org/officeDocument/2006/relationships/tags" Target="../tags/tag752.xml" /><Relationship Id="rId36" Type="http://schemas.openxmlformats.org/officeDocument/2006/relationships/tags" Target="../tags/tag753.xml" /><Relationship Id="rId37" Type="http://schemas.openxmlformats.org/officeDocument/2006/relationships/tags" Target="../tags/tag754.xml" /><Relationship Id="rId38" Type="http://schemas.openxmlformats.org/officeDocument/2006/relationships/tags" Target="../tags/tag755.xml" /><Relationship Id="rId4" Type="http://schemas.openxmlformats.org/officeDocument/2006/relationships/tags" Target="../tags/tag721.xml" /><Relationship Id="rId5" Type="http://schemas.openxmlformats.org/officeDocument/2006/relationships/tags" Target="../tags/tag722.xml" /><Relationship Id="rId6" Type="http://schemas.openxmlformats.org/officeDocument/2006/relationships/tags" Target="../tags/tag723.xml" /><Relationship Id="rId7" Type="http://schemas.openxmlformats.org/officeDocument/2006/relationships/tags" Target="../tags/tag724.xml" /><Relationship Id="rId8" Type="http://schemas.openxmlformats.org/officeDocument/2006/relationships/tags" Target="../tags/tag725.xml" /><Relationship Id="rId9" Type="http://schemas.openxmlformats.org/officeDocument/2006/relationships/tags" Target="../tags/tag72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63.xml" /><Relationship Id="rId11" Type="http://schemas.openxmlformats.org/officeDocument/2006/relationships/tags" Target="../tags/tag764.xml" /><Relationship Id="rId12" Type="http://schemas.openxmlformats.org/officeDocument/2006/relationships/tags" Target="../tags/tag765.xml" /><Relationship Id="rId13" Type="http://schemas.openxmlformats.org/officeDocument/2006/relationships/tags" Target="../tags/tag766.xml" /><Relationship Id="rId14" Type="http://schemas.openxmlformats.org/officeDocument/2006/relationships/tags" Target="../tags/tag767.xml" /><Relationship Id="rId15" Type="http://schemas.openxmlformats.org/officeDocument/2006/relationships/tags" Target="../tags/tag768.xml" /><Relationship Id="rId16" Type="http://schemas.openxmlformats.org/officeDocument/2006/relationships/tags" Target="../tags/tag769.xml" /><Relationship Id="rId17" Type="http://schemas.openxmlformats.org/officeDocument/2006/relationships/tags" Target="../tags/tag770.xml" /><Relationship Id="rId18" Type="http://schemas.openxmlformats.org/officeDocument/2006/relationships/tags" Target="../tags/tag771.xml" /><Relationship Id="rId19" Type="http://schemas.openxmlformats.org/officeDocument/2006/relationships/tags" Target="../tags/tag772.xml" /><Relationship Id="rId2" Type="http://schemas.openxmlformats.org/officeDocument/2006/relationships/notesSlide" Target="../notesSlides/notesSlide25.xml" /><Relationship Id="rId20" Type="http://schemas.openxmlformats.org/officeDocument/2006/relationships/tags" Target="../tags/tag773.xml" /><Relationship Id="rId21" Type="http://schemas.openxmlformats.org/officeDocument/2006/relationships/tags" Target="../tags/tag774.xml" /><Relationship Id="rId22" Type="http://schemas.openxmlformats.org/officeDocument/2006/relationships/tags" Target="../tags/tag775.xml" /><Relationship Id="rId23" Type="http://schemas.openxmlformats.org/officeDocument/2006/relationships/tags" Target="../tags/tag776.xml" /><Relationship Id="rId24" Type="http://schemas.openxmlformats.org/officeDocument/2006/relationships/tags" Target="../tags/tag777.xml" /><Relationship Id="rId25" Type="http://schemas.openxmlformats.org/officeDocument/2006/relationships/tags" Target="../tags/tag778.xml" /><Relationship Id="rId26" Type="http://schemas.openxmlformats.org/officeDocument/2006/relationships/tags" Target="../tags/tag779.xml" /><Relationship Id="rId27" Type="http://schemas.openxmlformats.org/officeDocument/2006/relationships/tags" Target="../tags/tag780.xml" /><Relationship Id="rId28" Type="http://schemas.openxmlformats.org/officeDocument/2006/relationships/tags" Target="../tags/tag781.xml" /><Relationship Id="rId29" Type="http://schemas.openxmlformats.org/officeDocument/2006/relationships/tags" Target="../tags/tag782.xml" /><Relationship Id="rId3" Type="http://schemas.openxmlformats.org/officeDocument/2006/relationships/tags" Target="../tags/tag756.xml" /><Relationship Id="rId30" Type="http://schemas.openxmlformats.org/officeDocument/2006/relationships/tags" Target="../tags/tag783.xml" /><Relationship Id="rId31" Type="http://schemas.openxmlformats.org/officeDocument/2006/relationships/tags" Target="../tags/tag784.xml" /><Relationship Id="rId32" Type="http://schemas.openxmlformats.org/officeDocument/2006/relationships/tags" Target="../tags/tag785.xml" /><Relationship Id="rId33" Type="http://schemas.openxmlformats.org/officeDocument/2006/relationships/tags" Target="../tags/tag786.xml" /><Relationship Id="rId34" Type="http://schemas.openxmlformats.org/officeDocument/2006/relationships/tags" Target="../tags/tag787.xml" /><Relationship Id="rId35" Type="http://schemas.openxmlformats.org/officeDocument/2006/relationships/tags" Target="../tags/tag788.xml" /><Relationship Id="rId36" Type="http://schemas.openxmlformats.org/officeDocument/2006/relationships/tags" Target="../tags/tag789.xml" /><Relationship Id="rId37" Type="http://schemas.openxmlformats.org/officeDocument/2006/relationships/tags" Target="../tags/tag790.xml" /><Relationship Id="rId38" Type="http://schemas.openxmlformats.org/officeDocument/2006/relationships/tags" Target="../tags/tag791.xml" /><Relationship Id="rId39" Type="http://schemas.openxmlformats.org/officeDocument/2006/relationships/tags" Target="../tags/tag792.xml" /><Relationship Id="rId4" Type="http://schemas.openxmlformats.org/officeDocument/2006/relationships/tags" Target="../tags/tag757.xml" /><Relationship Id="rId5" Type="http://schemas.openxmlformats.org/officeDocument/2006/relationships/tags" Target="../tags/tag758.xml" /><Relationship Id="rId6" Type="http://schemas.openxmlformats.org/officeDocument/2006/relationships/tags" Target="../tags/tag759.xml" /><Relationship Id="rId7" Type="http://schemas.openxmlformats.org/officeDocument/2006/relationships/tags" Target="../tags/tag760.xml" /><Relationship Id="rId8" Type="http://schemas.openxmlformats.org/officeDocument/2006/relationships/tags" Target="../tags/tag761.xml" /><Relationship Id="rId9" Type="http://schemas.openxmlformats.org/officeDocument/2006/relationships/tags" Target="../tags/tag76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00.xml" /><Relationship Id="rId11" Type="http://schemas.openxmlformats.org/officeDocument/2006/relationships/tags" Target="../tags/tag801.xml" /><Relationship Id="rId12" Type="http://schemas.openxmlformats.org/officeDocument/2006/relationships/tags" Target="../tags/tag802.xml" /><Relationship Id="rId13" Type="http://schemas.openxmlformats.org/officeDocument/2006/relationships/tags" Target="../tags/tag803.xml" /><Relationship Id="rId14" Type="http://schemas.openxmlformats.org/officeDocument/2006/relationships/tags" Target="../tags/tag804.xml" /><Relationship Id="rId15" Type="http://schemas.openxmlformats.org/officeDocument/2006/relationships/tags" Target="../tags/tag805.xml" /><Relationship Id="rId16" Type="http://schemas.openxmlformats.org/officeDocument/2006/relationships/tags" Target="../tags/tag806.xml" /><Relationship Id="rId17" Type="http://schemas.openxmlformats.org/officeDocument/2006/relationships/tags" Target="../tags/tag807.xml" /><Relationship Id="rId18" Type="http://schemas.openxmlformats.org/officeDocument/2006/relationships/tags" Target="../tags/tag808.xml" /><Relationship Id="rId19" Type="http://schemas.openxmlformats.org/officeDocument/2006/relationships/tags" Target="../tags/tag809.xml" /><Relationship Id="rId2" Type="http://schemas.openxmlformats.org/officeDocument/2006/relationships/notesSlide" Target="../notesSlides/notesSlide26.xml" /><Relationship Id="rId20" Type="http://schemas.openxmlformats.org/officeDocument/2006/relationships/tags" Target="../tags/tag810.xml" /><Relationship Id="rId21" Type="http://schemas.openxmlformats.org/officeDocument/2006/relationships/tags" Target="../tags/tag811.xml" /><Relationship Id="rId22" Type="http://schemas.openxmlformats.org/officeDocument/2006/relationships/tags" Target="../tags/tag812.xml" /><Relationship Id="rId23" Type="http://schemas.openxmlformats.org/officeDocument/2006/relationships/tags" Target="../tags/tag813.xml" /><Relationship Id="rId24" Type="http://schemas.openxmlformats.org/officeDocument/2006/relationships/tags" Target="../tags/tag814.xml" /><Relationship Id="rId25" Type="http://schemas.openxmlformats.org/officeDocument/2006/relationships/tags" Target="../tags/tag815.xml" /><Relationship Id="rId26" Type="http://schemas.openxmlformats.org/officeDocument/2006/relationships/tags" Target="../tags/tag816.xml" /><Relationship Id="rId27" Type="http://schemas.openxmlformats.org/officeDocument/2006/relationships/tags" Target="../tags/tag817.xml" /><Relationship Id="rId28" Type="http://schemas.openxmlformats.org/officeDocument/2006/relationships/tags" Target="../tags/tag818.xml" /><Relationship Id="rId29" Type="http://schemas.openxmlformats.org/officeDocument/2006/relationships/tags" Target="../tags/tag819.xml" /><Relationship Id="rId3" Type="http://schemas.openxmlformats.org/officeDocument/2006/relationships/tags" Target="../tags/tag793.xml" /><Relationship Id="rId30" Type="http://schemas.openxmlformats.org/officeDocument/2006/relationships/tags" Target="../tags/tag820.xml" /><Relationship Id="rId31" Type="http://schemas.openxmlformats.org/officeDocument/2006/relationships/tags" Target="../tags/tag821.xml" /><Relationship Id="rId32" Type="http://schemas.openxmlformats.org/officeDocument/2006/relationships/tags" Target="../tags/tag822.xml" /><Relationship Id="rId33" Type="http://schemas.openxmlformats.org/officeDocument/2006/relationships/tags" Target="../tags/tag823.xml" /><Relationship Id="rId34" Type="http://schemas.openxmlformats.org/officeDocument/2006/relationships/tags" Target="../tags/tag824.xml" /><Relationship Id="rId35" Type="http://schemas.openxmlformats.org/officeDocument/2006/relationships/tags" Target="../tags/tag825.xml" /><Relationship Id="rId36" Type="http://schemas.openxmlformats.org/officeDocument/2006/relationships/tags" Target="../tags/tag826.xml" /><Relationship Id="rId37" Type="http://schemas.openxmlformats.org/officeDocument/2006/relationships/tags" Target="../tags/tag827.xml" /><Relationship Id="rId38" Type="http://schemas.openxmlformats.org/officeDocument/2006/relationships/tags" Target="../tags/tag828.xml" /><Relationship Id="rId39" Type="http://schemas.openxmlformats.org/officeDocument/2006/relationships/tags" Target="../tags/tag829.xml" /><Relationship Id="rId4" Type="http://schemas.openxmlformats.org/officeDocument/2006/relationships/tags" Target="../tags/tag794.xml" /><Relationship Id="rId40" Type="http://schemas.openxmlformats.org/officeDocument/2006/relationships/tags" Target="../tags/tag830.xml" /><Relationship Id="rId41" Type="http://schemas.openxmlformats.org/officeDocument/2006/relationships/tags" Target="../tags/tag831.xml" /><Relationship Id="rId42" Type="http://schemas.openxmlformats.org/officeDocument/2006/relationships/tags" Target="../tags/tag832.xml" /><Relationship Id="rId43" Type="http://schemas.openxmlformats.org/officeDocument/2006/relationships/tags" Target="../tags/tag833.xml" /><Relationship Id="rId44" Type="http://schemas.openxmlformats.org/officeDocument/2006/relationships/tags" Target="../tags/tag834.xml" /><Relationship Id="rId45" Type="http://schemas.openxmlformats.org/officeDocument/2006/relationships/tags" Target="../tags/tag835.xml" /><Relationship Id="rId5" Type="http://schemas.openxmlformats.org/officeDocument/2006/relationships/tags" Target="../tags/tag795.xml" /><Relationship Id="rId6" Type="http://schemas.openxmlformats.org/officeDocument/2006/relationships/tags" Target="../tags/tag796.xml" /><Relationship Id="rId7" Type="http://schemas.openxmlformats.org/officeDocument/2006/relationships/tags" Target="../tags/tag797.xml" /><Relationship Id="rId8" Type="http://schemas.openxmlformats.org/officeDocument/2006/relationships/tags" Target="../tags/tag798.xml" /><Relationship Id="rId9" Type="http://schemas.openxmlformats.org/officeDocument/2006/relationships/tags" Target="../tags/tag799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43.xml" /><Relationship Id="rId11" Type="http://schemas.openxmlformats.org/officeDocument/2006/relationships/tags" Target="../tags/tag844.xml" /><Relationship Id="rId12" Type="http://schemas.openxmlformats.org/officeDocument/2006/relationships/tags" Target="../tags/tag845.xml" /><Relationship Id="rId13" Type="http://schemas.openxmlformats.org/officeDocument/2006/relationships/tags" Target="../tags/tag846.xml" /><Relationship Id="rId14" Type="http://schemas.openxmlformats.org/officeDocument/2006/relationships/tags" Target="../tags/tag847.xml" /><Relationship Id="rId15" Type="http://schemas.openxmlformats.org/officeDocument/2006/relationships/tags" Target="../tags/tag848.xml" /><Relationship Id="rId16" Type="http://schemas.openxmlformats.org/officeDocument/2006/relationships/tags" Target="../tags/tag849.xml" /><Relationship Id="rId17" Type="http://schemas.openxmlformats.org/officeDocument/2006/relationships/tags" Target="../tags/tag850.xml" /><Relationship Id="rId18" Type="http://schemas.openxmlformats.org/officeDocument/2006/relationships/tags" Target="../tags/tag851.xml" /><Relationship Id="rId19" Type="http://schemas.openxmlformats.org/officeDocument/2006/relationships/tags" Target="../tags/tag852.xml" /><Relationship Id="rId2" Type="http://schemas.openxmlformats.org/officeDocument/2006/relationships/notesSlide" Target="../notesSlides/notesSlide27.xml" /><Relationship Id="rId20" Type="http://schemas.openxmlformats.org/officeDocument/2006/relationships/image" Target="../media/image2.png" /><Relationship Id="rId21" Type="http://schemas.openxmlformats.org/officeDocument/2006/relationships/tags" Target="../tags/tag853.xml" /><Relationship Id="rId22" Type="http://schemas.openxmlformats.org/officeDocument/2006/relationships/tags" Target="../tags/tag854.xml" /><Relationship Id="rId23" Type="http://schemas.openxmlformats.org/officeDocument/2006/relationships/tags" Target="../tags/tag855.xml" /><Relationship Id="rId24" Type="http://schemas.openxmlformats.org/officeDocument/2006/relationships/tags" Target="../tags/tag856.xml" /><Relationship Id="rId25" Type="http://schemas.openxmlformats.org/officeDocument/2006/relationships/tags" Target="../tags/tag857.xml" /><Relationship Id="rId26" Type="http://schemas.openxmlformats.org/officeDocument/2006/relationships/tags" Target="../tags/tag858.xml" /><Relationship Id="rId27" Type="http://schemas.openxmlformats.org/officeDocument/2006/relationships/tags" Target="../tags/tag859.xml" /><Relationship Id="rId28" Type="http://schemas.openxmlformats.org/officeDocument/2006/relationships/tags" Target="../tags/tag860.xml" /><Relationship Id="rId29" Type="http://schemas.openxmlformats.org/officeDocument/2006/relationships/tags" Target="../tags/tag861.xml" /><Relationship Id="rId3" Type="http://schemas.openxmlformats.org/officeDocument/2006/relationships/tags" Target="../tags/tag836.xml" /><Relationship Id="rId4" Type="http://schemas.openxmlformats.org/officeDocument/2006/relationships/tags" Target="../tags/tag837.xml" /><Relationship Id="rId5" Type="http://schemas.openxmlformats.org/officeDocument/2006/relationships/tags" Target="../tags/tag838.xml" /><Relationship Id="rId6" Type="http://schemas.openxmlformats.org/officeDocument/2006/relationships/tags" Target="../tags/tag839.xml" /><Relationship Id="rId7" Type="http://schemas.openxmlformats.org/officeDocument/2006/relationships/tags" Target="../tags/tag840.xml" /><Relationship Id="rId8" Type="http://schemas.openxmlformats.org/officeDocument/2006/relationships/tags" Target="../tags/tag841.xml" /><Relationship Id="rId9" Type="http://schemas.openxmlformats.org/officeDocument/2006/relationships/tags" Target="../tags/tag842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69.xml" /><Relationship Id="rId11" Type="http://schemas.openxmlformats.org/officeDocument/2006/relationships/tags" Target="../tags/tag870.xml" /><Relationship Id="rId12" Type="http://schemas.openxmlformats.org/officeDocument/2006/relationships/tags" Target="../tags/tag871.xml" /><Relationship Id="rId13" Type="http://schemas.openxmlformats.org/officeDocument/2006/relationships/tags" Target="../tags/tag872.xml" /><Relationship Id="rId14" Type="http://schemas.openxmlformats.org/officeDocument/2006/relationships/tags" Target="../tags/tag873.xml" /><Relationship Id="rId15" Type="http://schemas.openxmlformats.org/officeDocument/2006/relationships/tags" Target="../tags/tag874.xml" /><Relationship Id="rId16" Type="http://schemas.openxmlformats.org/officeDocument/2006/relationships/tags" Target="../tags/tag875.xml" /><Relationship Id="rId17" Type="http://schemas.openxmlformats.org/officeDocument/2006/relationships/tags" Target="../tags/tag876.xml" /><Relationship Id="rId18" Type="http://schemas.openxmlformats.org/officeDocument/2006/relationships/tags" Target="../tags/tag877.xml" /><Relationship Id="rId19" Type="http://schemas.openxmlformats.org/officeDocument/2006/relationships/tags" Target="../tags/tag878.xml" /><Relationship Id="rId2" Type="http://schemas.openxmlformats.org/officeDocument/2006/relationships/notesSlide" Target="../notesSlides/notesSlide28.xml" /><Relationship Id="rId20" Type="http://schemas.openxmlformats.org/officeDocument/2006/relationships/tags" Target="../tags/tag879.xml" /><Relationship Id="rId21" Type="http://schemas.openxmlformats.org/officeDocument/2006/relationships/tags" Target="../tags/tag880.xml" /><Relationship Id="rId22" Type="http://schemas.openxmlformats.org/officeDocument/2006/relationships/tags" Target="../tags/tag881.xml" /><Relationship Id="rId23" Type="http://schemas.openxmlformats.org/officeDocument/2006/relationships/tags" Target="../tags/tag882.xml" /><Relationship Id="rId24" Type="http://schemas.openxmlformats.org/officeDocument/2006/relationships/tags" Target="../tags/tag883.xml" /><Relationship Id="rId25" Type="http://schemas.openxmlformats.org/officeDocument/2006/relationships/tags" Target="../tags/tag884.xml" /><Relationship Id="rId26" Type="http://schemas.openxmlformats.org/officeDocument/2006/relationships/tags" Target="../tags/tag885.xml" /><Relationship Id="rId27" Type="http://schemas.openxmlformats.org/officeDocument/2006/relationships/tags" Target="../tags/tag886.xml" /><Relationship Id="rId28" Type="http://schemas.openxmlformats.org/officeDocument/2006/relationships/tags" Target="../tags/tag887.xml" /><Relationship Id="rId29" Type="http://schemas.openxmlformats.org/officeDocument/2006/relationships/tags" Target="../tags/tag888.xml" /><Relationship Id="rId3" Type="http://schemas.openxmlformats.org/officeDocument/2006/relationships/tags" Target="../tags/tag862.xml" /><Relationship Id="rId30" Type="http://schemas.openxmlformats.org/officeDocument/2006/relationships/tags" Target="../tags/tag889.xml" /><Relationship Id="rId31" Type="http://schemas.openxmlformats.org/officeDocument/2006/relationships/tags" Target="../tags/tag890.xml" /><Relationship Id="rId32" Type="http://schemas.openxmlformats.org/officeDocument/2006/relationships/tags" Target="../tags/tag891.xml" /><Relationship Id="rId33" Type="http://schemas.openxmlformats.org/officeDocument/2006/relationships/tags" Target="../tags/tag892.xml" /><Relationship Id="rId34" Type="http://schemas.openxmlformats.org/officeDocument/2006/relationships/tags" Target="../tags/tag893.xml" /><Relationship Id="rId35" Type="http://schemas.openxmlformats.org/officeDocument/2006/relationships/tags" Target="../tags/tag894.xml" /><Relationship Id="rId36" Type="http://schemas.openxmlformats.org/officeDocument/2006/relationships/tags" Target="../tags/tag895.xml" /><Relationship Id="rId37" Type="http://schemas.openxmlformats.org/officeDocument/2006/relationships/tags" Target="../tags/tag896.xml" /><Relationship Id="rId38" Type="http://schemas.openxmlformats.org/officeDocument/2006/relationships/tags" Target="../tags/tag897.xml" /><Relationship Id="rId39" Type="http://schemas.openxmlformats.org/officeDocument/2006/relationships/tags" Target="../tags/tag898.xml" /><Relationship Id="rId4" Type="http://schemas.openxmlformats.org/officeDocument/2006/relationships/tags" Target="../tags/tag863.xml" /><Relationship Id="rId5" Type="http://schemas.openxmlformats.org/officeDocument/2006/relationships/tags" Target="../tags/tag864.xml" /><Relationship Id="rId6" Type="http://schemas.openxmlformats.org/officeDocument/2006/relationships/tags" Target="../tags/tag865.xml" /><Relationship Id="rId7" Type="http://schemas.openxmlformats.org/officeDocument/2006/relationships/tags" Target="../tags/tag866.xml" /><Relationship Id="rId8" Type="http://schemas.openxmlformats.org/officeDocument/2006/relationships/tags" Target="../tags/tag867.xml" /><Relationship Id="rId9" Type="http://schemas.openxmlformats.org/officeDocument/2006/relationships/tags" Target="../tags/tag86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06.xml" /><Relationship Id="rId11" Type="http://schemas.openxmlformats.org/officeDocument/2006/relationships/tags" Target="../tags/tag907.xml" /><Relationship Id="rId12" Type="http://schemas.openxmlformats.org/officeDocument/2006/relationships/tags" Target="../tags/tag908.xml" /><Relationship Id="rId13" Type="http://schemas.openxmlformats.org/officeDocument/2006/relationships/tags" Target="../tags/tag909.xml" /><Relationship Id="rId14" Type="http://schemas.openxmlformats.org/officeDocument/2006/relationships/tags" Target="../tags/tag910.xml" /><Relationship Id="rId15" Type="http://schemas.openxmlformats.org/officeDocument/2006/relationships/tags" Target="../tags/tag911.xml" /><Relationship Id="rId16" Type="http://schemas.openxmlformats.org/officeDocument/2006/relationships/tags" Target="../tags/tag912.xml" /><Relationship Id="rId17" Type="http://schemas.openxmlformats.org/officeDocument/2006/relationships/tags" Target="../tags/tag913.xml" /><Relationship Id="rId18" Type="http://schemas.openxmlformats.org/officeDocument/2006/relationships/tags" Target="../tags/tag914.xml" /><Relationship Id="rId19" Type="http://schemas.openxmlformats.org/officeDocument/2006/relationships/tags" Target="../tags/tag915.xml" /><Relationship Id="rId2" Type="http://schemas.openxmlformats.org/officeDocument/2006/relationships/notesSlide" Target="../notesSlides/notesSlide29.xml" /><Relationship Id="rId20" Type="http://schemas.openxmlformats.org/officeDocument/2006/relationships/tags" Target="../tags/tag916.xml" /><Relationship Id="rId21" Type="http://schemas.openxmlformats.org/officeDocument/2006/relationships/tags" Target="../tags/tag917.xml" /><Relationship Id="rId22" Type="http://schemas.openxmlformats.org/officeDocument/2006/relationships/tags" Target="../tags/tag918.xml" /><Relationship Id="rId23" Type="http://schemas.openxmlformats.org/officeDocument/2006/relationships/tags" Target="../tags/tag919.xml" /><Relationship Id="rId24" Type="http://schemas.openxmlformats.org/officeDocument/2006/relationships/tags" Target="../tags/tag920.xml" /><Relationship Id="rId25" Type="http://schemas.openxmlformats.org/officeDocument/2006/relationships/tags" Target="../tags/tag921.xml" /><Relationship Id="rId26" Type="http://schemas.openxmlformats.org/officeDocument/2006/relationships/tags" Target="../tags/tag922.xml" /><Relationship Id="rId27" Type="http://schemas.openxmlformats.org/officeDocument/2006/relationships/tags" Target="../tags/tag923.xml" /><Relationship Id="rId28" Type="http://schemas.openxmlformats.org/officeDocument/2006/relationships/tags" Target="../tags/tag924.xml" /><Relationship Id="rId29" Type="http://schemas.openxmlformats.org/officeDocument/2006/relationships/tags" Target="../tags/tag925.xml" /><Relationship Id="rId3" Type="http://schemas.openxmlformats.org/officeDocument/2006/relationships/tags" Target="../tags/tag899.xml" /><Relationship Id="rId30" Type="http://schemas.openxmlformats.org/officeDocument/2006/relationships/tags" Target="../tags/tag926.xml" /><Relationship Id="rId31" Type="http://schemas.openxmlformats.org/officeDocument/2006/relationships/tags" Target="../tags/tag927.xml" /><Relationship Id="rId32" Type="http://schemas.openxmlformats.org/officeDocument/2006/relationships/tags" Target="../tags/tag928.xml" /><Relationship Id="rId4" Type="http://schemas.openxmlformats.org/officeDocument/2006/relationships/tags" Target="../tags/tag900.xml" /><Relationship Id="rId5" Type="http://schemas.openxmlformats.org/officeDocument/2006/relationships/tags" Target="../tags/tag901.xml" /><Relationship Id="rId6" Type="http://schemas.openxmlformats.org/officeDocument/2006/relationships/tags" Target="../tags/tag902.xml" /><Relationship Id="rId7" Type="http://schemas.openxmlformats.org/officeDocument/2006/relationships/tags" Target="../tags/tag903.xml" /><Relationship Id="rId8" Type="http://schemas.openxmlformats.org/officeDocument/2006/relationships/tags" Target="../tags/tag904.xml" /><Relationship Id="rId9" Type="http://schemas.openxmlformats.org/officeDocument/2006/relationships/tags" Target="../tags/tag905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36.xml" /><Relationship Id="rId11" Type="http://schemas.openxmlformats.org/officeDocument/2006/relationships/tags" Target="../tags/tag937.xml" /><Relationship Id="rId12" Type="http://schemas.openxmlformats.org/officeDocument/2006/relationships/tags" Target="../tags/tag938.xml" /><Relationship Id="rId13" Type="http://schemas.openxmlformats.org/officeDocument/2006/relationships/tags" Target="../tags/tag939.xml" /><Relationship Id="rId14" Type="http://schemas.openxmlformats.org/officeDocument/2006/relationships/tags" Target="../tags/tag940.xml" /><Relationship Id="rId15" Type="http://schemas.openxmlformats.org/officeDocument/2006/relationships/tags" Target="../tags/tag941.xml" /><Relationship Id="rId16" Type="http://schemas.openxmlformats.org/officeDocument/2006/relationships/tags" Target="../tags/tag942.xml" /><Relationship Id="rId17" Type="http://schemas.openxmlformats.org/officeDocument/2006/relationships/tags" Target="../tags/tag943.xml" /><Relationship Id="rId18" Type="http://schemas.openxmlformats.org/officeDocument/2006/relationships/tags" Target="../tags/tag944.xml" /><Relationship Id="rId19" Type="http://schemas.openxmlformats.org/officeDocument/2006/relationships/tags" Target="../tags/tag945.xml" /><Relationship Id="rId2" Type="http://schemas.openxmlformats.org/officeDocument/2006/relationships/notesSlide" Target="../notesSlides/notesSlide30.xml" /><Relationship Id="rId20" Type="http://schemas.openxmlformats.org/officeDocument/2006/relationships/tags" Target="../tags/tag946.xml" /><Relationship Id="rId21" Type="http://schemas.openxmlformats.org/officeDocument/2006/relationships/tags" Target="../tags/tag947.xml" /><Relationship Id="rId22" Type="http://schemas.openxmlformats.org/officeDocument/2006/relationships/tags" Target="../tags/tag948.xml" /><Relationship Id="rId23" Type="http://schemas.openxmlformats.org/officeDocument/2006/relationships/tags" Target="../tags/tag949.xml" /><Relationship Id="rId24" Type="http://schemas.openxmlformats.org/officeDocument/2006/relationships/tags" Target="../tags/tag950.xml" /><Relationship Id="rId25" Type="http://schemas.openxmlformats.org/officeDocument/2006/relationships/tags" Target="../tags/tag951.xml" /><Relationship Id="rId26" Type="http://schemas.openxmlformats.org/officeDocument/2006/relationships/tags" Target="../tags/tag952.xml" /><Relationship Id="rId27" Type="http://schemas.openxmlformats.org/officeDocument/2006/relationships/tags" Target="../tags/tag953.xml" /><Relationship Id="rId28" Type="http://schemas.openxmlformats.org/officeDocument/2006/relationships/tags" Target="../tags/tag954.xml" /><Relationship Id="rId29" Type="http://schemas.openxmlformats.org/officeDocument/2006/relationships/tags" Target="../tags/tag955.xml" /><Relationship Id="rId3" Type="http://schemas.openxmlformats.org/officeDocument/2006/relationships/tags" Target="../tags/tag929.xml" /><Relationship Id="rId30" Type="http://schemas.openxmlformats.org/officeDocument/2006/relationships/tags" Target="../tags/tag956.xml" /><Relationship Id="rId31" Type="http://schemas.openxmlformats.org/officeDocument/2006/relationships/tags" Target="../tags/tag957.xml" /><Relationship Id="rId32" Type="http://schemas.openxmlformats.org/officeDocument/2006/relationships/tags" Target="../tags/tag958.xml" /><Relationship Id="rId33" Type="http://schemas.openxmlformats.org/officeDocument/2006/relationships/tags" Target="../tags/tag959.xml" /><Relationship Id="rId34" Type="http://schemas.openxmlformats.org/officeDocument/2006/relationships/tags" Target="../tags/tag960.xml" /><Relationship Id="rId35" Type="http://schemas.openxmlformats.org/officeDocument/2006/relationships/tags" Target="../tags/tag961.xml" /><Relationship Id="rId36" Type="http://schemas.openxmlformats.org/officeDocument/2006/relationships/tags" Target="../tags/tag962.xml" /><Relationship Id="rId37" Type="http://schemas.openxmlformats.org/officeDocument/2006/relationships/tags" Target="../tags/tag963.xml" /><Relationship Id="rId38" Type="http://schemas.openxmlformats.org/officeDocument/2006/relationships/tags" Target="../tags/tag964.xml" /><Relationship Id="rId4" Type="http://schemas.openxmlformats.org/officeDocument/2006/relationships/tags" Target="../tags/tag930.xml" /><Relationship Id="rId5" Type="http://schemas.openxmlformats.org/officeDocument/2006/relationships/tags" Target="../tags/tag931.xml" /><Relationship Id="rId6" Type="http://schemas.openxmlformats.org/officeDocument/2006/relationships/tags" Target="../tags/tag932.xml" /><Relationship Id="rId7" Type="http://schemas.openxmlformats.org/officeDocument/2006/relationships/tags" Target="../tags/tag933.xml" /><Relationship Id="rId8" Type="http://schemas.openxmlformats.org/officeDocument/2006/relationships/tags" Target="../tags/tag934.xml" /><Relationship Id="rId9" Type="http://schemas.openxmlformats.org/officeDocument/2006/relationships/tags" Target="../tags/tag935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72.xml" /><Relationship Id="rId11" Type="http://schemas.openxmlformats.org/officeDocument/2006/relationships/tags" Target="../tags/tag973.xml" /><Relationship Id="rId12" Type="http://schemas.openxmlformats.org/officeDocument/2006/relationships/image" Target="../media/image1.jpeg" /><Relationship Id="rId13" Type="http://schemas.openxmlformats.org/officeDocument/2006/relationships/tags" Target="../tags/tag974.xml" /><Relationship Id="rId14" Type="http://schemas.openxmlformats.org/officeDocument/2006/relationships/tags" Target="../tags/tag975.xml" /><Relationship Id="rId2" Type="http://schemas.openxmlformats.org/officeDocument/2006/relationships/notesSlide" Target="../notesSlides/notesSlide31.xml" /><Relationship Id="rId3" Type="http://schemas.openxmlformats.org/officeDocument/2006/relationships/tags" Target="../tags/tag965.xml" /><Relationship Id="rId4" Type="http://schemas.openxmlformats.org/officeDocument/2006/relationships/tags" Target="../tags/tag966.xml" /><Relationship Id="rId5" Type="http://schemas.openxmlformats.org/officeDocument/2006/relationships/tags" Target="../tags/tag967.xml" /><Relationship Id="rId6" Type="http://schemas.openxmlformats.org/officeDocument/2006/relationships/tags" Target="../tags/tag968.xml" /><Relationship Id="rId7" Type="http://schemas.openxmlformats.org/officeDocument/2006/relationships/tags" Target="../tags/tag969.xml" /><Relationship Id="rId8" Type="http://schemas.openxmlformats.org/officeDocument/2006/relationships/tags" Target="../tags/tag970.xml" /><Relationship Id="rId9" Type="http://schemas.openxmlformats.org/officeDocument/2006/relationships/tags" Target="../tags/tag971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2.xml" /><Relationship Id="rId3" Type="http://schemas.openxmlformats.org/officeDocument/2006/relationships/tags" Target="../tags/tag976.xml" /><Relationship Id="rId4" Type="http://schemas.openxmlformats.org/officeDocument/2006/relationships/tags" Target="../tags/tag977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85.xml" /><Relationship Id="rId11" Type="http://schemas.openxmlformats.org/officeDocument/2006/relationships/tags" Target="../tags/tag986.xml" /><Relationship Id="rId12" Type="http://schemas.openxmlformats.org/officeDocument/2006/relationships/tags" Target="../tags/tag987.xml" /><Relationship Id="rId13" Type="http://schemas.openxmlformats.org/officeDocument/2006/relationships/tags" Target="../tags/tag988.xml" /><Relationship Id="rId14" Type="http://schemas.openxmlformats.org/officeDocument/2006/relationships/tags" Target="../tags/tag989.xml" /><Relationship Id="rId15" Type="http://schemas.openxmlformats.org/officeDocument/2006/relationships/tags" Target="../tags/tag990.xml" /><Relationship Id="rId16" Type="http://schemas.openxmlformats.org/officeDocument/2006/relationships/tags" Target="../tags/tag991.xml" /><Relationship Id="rId17" Type="http://schemas.openxmlformats.org/officeDocument/2006/relationships/tags" Target="../tags/tag992.xml" /><Relationship Id="rId18" Type="http://schemas.openxmlformats.org/officeDocument/2006/relationships/tags" Target="../tags/tag993.xml" /><Relationship Id="rId19" Type="http://schemas.openxmlformats.org/officeDocument/2006/relationships/tags" Target="../tags/tag994.xml" /><Relationship Id="rId2" Type="http://schemas.openxmlformats.org/officeDocument/2006/relationships/notesSlide" Target="../notesSlides/notesSlide33.xml" /><Relationship Id="rId20" Type="http://schemas.openxmlformats.org/officeDocument/2006/relationships/tags" Target="../tags/tag995.xml" /><Relationship Id="rId21" Type="http://schemas.openxmlformats.org/officeDocument/2006/relationships/tags" Target="../tags/tag996.xml" /><Relationship Id="rId22" Type="http://schemas.openxmlformats.org/officeDocument/2006/relationships/tags" Target="../tags/tag997.xml" /><Relationship Id="rId23" Type="http://schemas.openxmlformats.org/officeDocument/2006/relationships/tags" Target="../tags/tag998.xml" /><Relationship Id="rId24" Type="http://schemas.openxmlformats.org/officeDocument/2006/relationships/tags" Target="../tags/tag999.xml" /><Relationship Id="rId25" Type="http://schemas.openxmlformats.org/officeDocument/2006/relationships/tags" Target="../tags/tag1000.xml" /><Relationship Id="rId26" Type="http://schemas.openxmlformats.org/officeDocument/2006/relationships/tags" Target="../tags/tag1001.xml" /><Relationship Id="rId27" Type="http://schemas.openxmlformats.org/officeDocument/2006/relationships/tags" Target="../tags/tag1002.xml" /><Relationship Id="rId28" Type="http://schemas.openxmlformats.org/officeDocument/2006/relationships/tags" Target="../tags/tag1003.xml" /><Relationship Id="rId29" Type="http://schemas.openxmlformats.org/officeDocument/2006/relationships/tags" Target="../tags/tag1004.xml" /><Relationship Id="rId3" Type="http://schemas.openxmlformats.org/officeDocument/2006/relationships/tags" Target="../tags/tag978.xml" /><Relationship Id="rId30" Type="http://schemas.openxmlformats.org/officeDocument/2006/relationships/tags" Target="../tags/tag1005.xml" /><Relationship Id="rId31" Type="http://schemas.openxmlformats.org/officeDocument/2006/relationships/tags" Target="../tags/tag1006.xml" /><Relationship Id="rId32" Type="http://schemas.openxmlformats.org/officeDocument/2006/relationships/tags" Target="../tags/tag1007.xml" /><Relationship Id="rId33" Type="http://schemas.openxmlformats.org/officeDocument/2006/relationships/tags" Target="../tags/tag1008.xml" /><Relationship Id="rId34" Type="http://schemas.openxmlformats.org/officeDocument/2006/relationships/tags" Target="../tags/tag1009.xml" /><Relationship Id="rId35" Type="http://schemas.openxmlformats.org/officeDocument/2006/relationships/tags" Target="../tags/tag1010.xml" /><Relationship Id="rId36" Type="http://schemas.openxmlformats.org/officeDocument/2006/relationships/tags" Target="../tags/tag1011.xml" /><Relationship Id="rId37" Type="http://schemas.openxmlformats.org/officeDocument/2006/relationships/tags" Target="../tags/tag1012.xml" /><Relationship Id="rId38" Type="http://schemas.openxmlformats.org/officeDocument/2006/relationships/tags" Target="../tags/tag1013.xml" /><Relationship Id="rId4" Type="http://schemas.openxmlformats.org/officeDocument/2006/relationships/tags" Target="../tags/tag979.xml" /><Relationship Id="rId5" Type="http://schemas.openxmlformats.org/officeDocument/2006/relationships/tags" Target="../tags/tag980.xml" /><Relationship Id="rId6" Type="http://schemas.openxmlformats.org/officeDocument/2006/relationships/tags" Target="../tags/tag981.xml" /><Relationship Id="rId7" Type="http://schemas.openxmlformats.org/officeDocument/2006/relationships/tags" Target="../tags/tag982.xml" /><Relationship Id="rId8" Type="http://schemas.openxmlformats.org/officeDocument/2006/relationships/tags" Target="../tags/tag983.xml" /><Relationship Id="rId9" Type="http://schemas.openxmlformats.org/officeDocument/2006/relationships/tags" Target="../tags/tag984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4316202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 idx="13"/>
            <p:custDataLst>
              <p:tags r:id="rId3"/>
            </p:custDataLst>
          </p:nvPr>
        </p:nvSpPr>
        <p:spPr/>
        <p:txBody>
          <a:bodyPr>
            <a:normAutofit fontScale="70000"/>
          </a:bodyPr>
          <a:lstStyle/>
          <a:p>
            <a:r>
              <a:t>樊登讲论语：先进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dk1"/>
                </a:solidFill>
              </a:rPr>
              <a:t>演讲人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6"/>
            <p:custDataLst>
              <p:tags r:id="rId5"/>
            </p:custDataLst>
          </p:nvPr>
        </p:nvSpPr>
        <p:spPr/>
        <p:txBody>
          <a:bodyPr/>
          <a:lstStyle/>
          <a:p>
            <a:r>
              <a:t>202x-11-11</a:t>
            </a: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</a:rPr>
              <a:t>书名页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3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dk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" name="组合 1"/>
          <p:cNvGrpSpPr/>
          <p:nvPr userDrawn="1">
            <p:custDataLst>
              <p:tags r:id="rId4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6" name="任意多边形: 形状 15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7" name="任意多边形: 形状 16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4" name="任意多边形: 形状 13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5" name="任意多边形: 形状 14"/>
              <p:cNvSpPr/>
              <p:nvPr userDrawn="1">
                <p:custDataLst>
                  <p:tags r:id="rId8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7924864" y="609600"/>
            <a:ext cx="3352827" cy="4114833"/>
          </a:xfrm>
          <a:prstGeom prst="rect">
            <a:avLst/>
          </a:prstGeom>
          <a:noFill/>
          <a:ln w="38100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914400" y="1691381"/>
            <a:ext cx="4057650" cy="702944"/>
          </a:xfrm>
          <a:prstGeom prst="rect">
            <a:avLst/>
          </a:prstGeom>
          <a:noFill/>
        </p:spPr>
        <p:txBody>
          <a:bodyPr wrap="square" lIns="63500" tIns="25400" rIns="63500" bIns="2540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zh-CN" sz="4000" b="1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书名页</a:t>
            </a:r>
            <a:endParaRPr lang="zh-CN" altLang="zh-CN" sz="4000" b="1" spc="160">
              <a:solidFill>
                <a:schemeClr val="dk1"/>
              </a:solidFill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itle 6"/>
          <p:cNvSpPr txBox="1"/>
          <p:nvPr>
            <p:custDataLst>
              <p:tags r:id="rId11"/>
            </p:custDataLst>
          </p:nvPr>
        </p:nvSpPr>
        <p:spPr>
          <a:xfrm>
            <a:off x="914400" y="2545352"/>
            <a:ext cx="4057650" cy="2621267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" r="50000"/>
          <a:stretch>
            <a:fillRect/>
          </a:stretch>
        </p:blipFill>
        <p:spPr>
          <a:xfrm>
            <a:off x="5581650" y="914400"/>
            <a:ext cx="5391150" cy="53340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60" h="8400">
                <a:moveTo>
                  <a:pt x="0" y="0"/>
                </a:moveTo>
                <a:lnTo>
                  <a:pt x="8160" y="0"/>
                </a:lnTo>
                <a:lnTo>
                  <a:pt x="816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</p:spPr>
      </p:pic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3"/>
            </p:custDataLst>
          </p:nvPr>
        </p:nvSpPr>
        <p:spPr/>
        <p:txBody>
          <a:bodyPr>
            <a:normAutofit fontScale="50000"/>
          </a:bodyPr>
          <a:lstStyle/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</a:rPr>
              <a:t>自序　《论语》塑造了我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4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0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7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8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grpSp>
        <p:nvGrpSpPr>
          <p:cNvPr id="11" name="组合 10"/>
          <p:cNvGrpSpPr/>
          <p:nvPr>
            <p:custDataLst>
              <p:tags r:id="rId8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11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12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3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4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5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6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7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itchFamily="34" charset="0"/>
              </a:rPr>
              <a:t>自序　《论语》塑造了我</a:t>
            </a:r>
            <a:endParaRPr lang="zh-CN" altLang="en-US" sz="6000" b="1" spc="15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3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</a:rPr>
              <a:t>先进第十一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4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5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7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8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46" name="文本框 45"/>
          <p:cNvSpPr txBox="1"/>
          <p:nvPr>
            <p:custDataLst>
              <p:tags r:id="rId8"/>
            </p:custDataLst>
          </p:nvPr>
        </p:nvSpPr>
        <p:spPr>
          <a:xfrm>
            <a:off x="2205884" y="787450"/>
            <a:ext cx="7780232" cy="646331"/>
          </a:xfrm>
          <a:prstGeom prst="rect">
            <a:avLst/>
          </a:prstGeom>
          <a:noFill/>
        </p:spPr>
        <p:txBody>
          <a:bodyPr wrap="square" lIns="90000" tIns="46800" rIns="9000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先进第十一</a:t>
            </a:r>
            <a:endParaRPr lang="zh-CN" altLang="en-US" sz="2000" b="1" spc="3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" name="组合 1"/>
          <p:cNvGrpSpPr/>
          <p:nvPr>
            <p:custDataLst>
              <p:tags r:id="rId9"/>
            </p:custDataLst>
          </p:nvPr>
        </p:nvGrpSpPr>
        <p:grpSpPr>
          <a:xfrm>
            <a:off x="1188720" y="2672723"/>
            <a:ext cx="2269490" cy="1784985"/>
            <a:chOff x="1872" y="4089"/>
            <a:chExt cx="3574" cy="2811"/>
          </a:xfrm>
        </p:grpSpPr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2262" y="5533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4" name="任意多边形 23"/>
            <p:cNvSpPr/>
            <p:nvPr>
              <p:custDataLst>
                <p:tags r:id="rId11"/>
              </p:custDataLst>
            </p:nvPr>
          </p:nvSpPr>
          <p:spPr>
            <a:xfrm>
              <a:off x="3291" y="5988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A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任意多边形 30"/>
            <p:cNvSpPr/>
            <p:nvPr>
              <p:custDataLst>
                <p:tags r:id="rId12"/>
              </p:custDataLst>
            </p:nvPr>
          </p:nvSpPr>
          <p:spPr>
            <a:xfrm>
              <a:off x="1872" y="4089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altLang="zh-CN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3"/>
            </p:custDataLst>
          </p:nvPr>
        </p:nvGrpSpPr>
        <p:grpSpPr>
          <a:xfrm>
            <a:off x="2698115" y="4000508"/>
            <a:ext cx="2269490" cy="1784985"/>
            <a:chOff x="4249" y="6180"/>
            <a:chExt cx="3574" cy="2811"/>
          </a:xfrm>
        </p:grpSpPr>
        <p:sp>
          <p:nvSpPr>
            <p:cNvPr id="38" name="任意多边形 37"/>
            <p:cNvSpPr/>
            <p:nvPr>
              <p:custDataLst>
                <p:tags r:id="rId14"/>
              </p:custDataLst>
            </p:nvPr>
          </p:nvSpPr>
          <p:spPr>
            <a:xfrm>
              <a:off x="4638" y="7624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15"/>
              </p:custDataLst>
            </p:nvPr>
          </p:nvSpPr>
          <p:spPr>
            <a:xfrm>
              <a:off x="5667" y="8079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B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0" name="任意多边形 39"/>
            <p:cNvSpPr/>
            <p:nvPr>
              <p:custDataLst>
                <p:tags r:id="rId16"/>
              </p:custDataLst>
            </p:nvPr>
          </p:nvSpPr>
          <p:spPr>
            <a:xfrm>
              <a:off x="4249" y="6180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7"/>
            </p:custDataLst>
          </p:nvPr>
        </p:nvGrpSpPr>
        <p:grpSpPr>
          <a:xfrm>
            <a:off x="4206875" y="2672723"/>
            <a:ext cx="2269490" cy="1784985"/>
            <a:chOff x="6625" y="4089"/>
            <a:chExt cx="3574" cy="2811"/>
          </a:xfrm>
        </p:grpSpPr>
        <p:sp>
          <p:nvSpPr>
            <p:cNvPr id="25" name="任意多边形 24"/>
            <p:cNvSpPr/>
            <p:nvPr>
              <p:custDataLst>
                <p:tags r:id="rId18"/>
              </p:custDataLst>
            </p:nvPr>
          </p:nvSpPr>
          <p:spPr>
            <a:xfrm>
              <a:off x="7015" y="5533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6" name="任意多边形 25"/>
            <p:cNvSpPr/>
            <p:nvPr>
              <p:custDataLst>
                <p:tags r:id="rId19"/>
              </p:custDataLst>
            </p:nvPr>
          </p:nvSpPr>
          <p:spPr>
            <a:xfrm>
              <a:off x="8044" y="5988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C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7" name="任意多边形 26"/>
            <p:cNvSpPr/>
            <p:nvPr>
              <p:custDataLst>
                <p:tags r:id="rId20"/>
              </p:custDataLst>
            </p:nvPr>
          </p:nvSpPr>
          <p:spPr>
            <a:xfrm>
              <a:off x="6625" y="4089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21"/>
            </p:custDataLst>
          </p:nvPr>
        </p:nvGrpSpPr>
        <p:grpSpPr>
          <a:xfrm>
            <a:off x="5715635" y="4000508"/>
            <a:ext cx="2269490" cy="1784985"/>
            <a:chOff x="9001" y="6180"/>
            <a:chExt cx="3574" cy="2811"/>
          </a:xfrm>
        </p:grpSpPr>
        <p:sp>
          <p:nvSpPr>
            <p:cNvPr id="29" name="任意多边形 28"/>
            <p:cNvSpPr/>
            <p:nvPr>
              <p:custDataLst>
                <p:tags r:id="rId22"/>
              </p:custDataLst>
            </p:nvPr>
          </p:nvSpPr>
          <p:spPr>
            <a:xfrm>
              <a:off x="9391" y="7624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23"/>
              </p:custDataLst>
            </p:nvPr>
          </p:nvSpPr>
          <p:spPr>
            <a:xfrm>
              <a:off x="10420" y="8079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D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3" name="任意多边形 32"/>
            <p:cNvSpPr/>
            <p:nvPr>
              <p:custDataLst>
                <p:tags r:id="rId24"/>
              </p:custDataLst>
            </p:nvPr>
          </p:nvSpPr>
          <p:spPr>
            <a:xfrm>
              <a:off x="9001" y="6180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25"/>
            </p:custDataLst>
          </p:nvPr>
        </p:nvGrpSpPr>
        <p:grpSpPr>
          <a:xfrm>
            <a:off x="7225030" y="2672723"/>
            <a:ext cx="2269490" cy="1784985"/>
            <a:chOff x="11378" y="4089"/>
            <a:chExt cx="3574" cy="2811"/>
          </a:xfrm>
        </p:grpSpPr>
        <p:sp>
          <p:nvSpPr>
            <p:cNvPr id="35" name="任意多边形 34"/>
            <p:cNvSpPr/>
            <p:nvPr>
              <p:custDataLst>
                <p:tags r:id="rId26"/>
              </p:custDataLst>
            </p:nvPr>
          </p:nvSpPr>
          <p:spPr>
            <a:xfrm>
              <a:off x="11768" y="5533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6" name="任意多边形 35"/>
            <p:cNvSpPr/>
            <p:nvPr>
              <p:custDataLst>
                <p:tags r:id="rId27"/>
              </p:custDataLst>
            </p:nvPr>
          </p:nvSpPr>
          <p:spPr>
            <a:xfrm>
              <a:off x="12796" y="5988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E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5" name="任意多边形 44"/>
            <p:cNvSpPr/>
            <p:nvPr>
              <p:custDataLst>
                <p:tags r:id="rId28"/>
              </p:custDataLst>
            </p:nvPr>
          </p:nvSpPr>
          <p:spPr>
            <a:xfrm>
              <a:off x="11378" y="4089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29"/>
            </p:custDataLst>
          </p:nvPr>
        </p:nvGrpSpPr>
        <p:grpSpPr>
          <a:xfrm>
            <a:off x="8733790" y="4000508"/>
            <a:ext cx="2269490" cy="1784985"/>
            <a:chOff x="13754" y="6180"/>
            <a:chExt cx="3574" cy="2811"/>
          </a:xfrm>
        </p:grpSpPr>
        <p:sp>
          <p:nvSpPr>
            <p:cNvPr id="48" name="任意多边形 47"/>
            <p:cNvSpPr/>
            <p:nvPr>
              <p:custDataLst>
                <p:tags r:id="rId30"/>
              </p:custDataLst>
            </p:nvPr>
          </p:nvSpPr>
          <p:spPr>
            <a:xfrm>
              <a:off x="14144" y="7624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9" name="任意多边形 48"/>
            <p:cNvSpPr/>
            <p:nvPr>
              <p:custDataLst>
                <p:tags r:id="rId31"/>
              </p:custDataLst>
            </p:nvPr>
          </p:nvSpPr>
          <p:spPr>
            <a:xfrm>
              <a:off x="15173" y="8079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F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50" name="任意多边形 49"/>
            <p:cNvSpPr/>
            <p:nvPr>
              <p:custDataLst>
                <p:tags r:id="rId32"/>
              </p:custDataLst>
            </p:nvPr>
          </p:nvSpPr>
          <p:spPr>
            <a:xfrm>
              <a:off x="13754" y="6180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" name="矩形 2"/>
          <p:cNvSpPr/>
          <p:nvPr>
            <p:custDataLst>
              <p:tags r:id="rId33"/>
            </p:custDataLst>
          </p:nvPr>
        </p:nvSpPr>
        <p:spPr>
          <a:xfrm>
            <a:off x="1407180" y="2822368"/>
            <a:ext cx="1774190" cy="728982"/>
          </a:xfrm>
          <a:prstGeom prst="rect">
            <a:avLst/>
          </a:prstGeom>
        </p:spPr>
        <p:txBody>
          <a:bodyPr wrap="square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45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后进于礼乐，君子也：从底层开始成长</a:t>
            </a:r>
            <a:endParaRPr lang="zh-CN" altLang="en-US" sz="1445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 40"/>
          <p:cNvSpPr/>
          <p:nvPr>
            <p:custDataLst>
              <p:tags r:id="rId34"/>
            </p:custDataLst>
          </p:nvPr>
        </p:nvSpPr>
        <p:spPr>
          <a:xfrm>
            <a:off x="4454668" y="2822368"/>
            <a:ext cx="1774190" cy="728982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孔门的「四科十哲」</a:t>
            </a:r>
            <a:endParaRPr lang="zh-CN" altLang="en-US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矩形 41"/>
          <p:cNvSpPr/>
          <p:nvPr>
            <p:custDataLst>
              <p:tags r:id="rId35"/>
            </p:custDataLst>
          </p:nvPr>
        </p:nvSpPr>
        <p:spPr>
          <a:xfrm>
            <a:off x="7472680" y="2858043"/>
            <a:ext cx="1774190" cy="728982"/>
          </a:xfrm>
          <a:prstGeom prst="rect">
            <a:avLst/>
          </a:prstGeom>
        </p:spPr>
        <p:txBody>
          <a:bodyPr wrap="square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孝哉闵子骞：不同的格局带来不同的视角</a:t>
            </a:r>
            <a:endParaRPr lang="zh-CN" altLang="en-US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矩形 42"/>
          <p:cNvSpPr/>
          <p:nvPr>
            <p:custDataLst>
              <p:tags r:id="rId36"/>
            </p:custDataLst>
          </p:nvPr>
        </p:nvSpPr>
        <p:spPr>
          <a:xfrm>
            <a:off x="2933892" y="4167432"/>
            <a:ext cx="1774190" cy="728982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皆不及门：被遗忘的老师</a:t>
            </a:r>
            <a:endParaRPr lang="zh-CN" altLang="en-US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矩形 43"/>
          <p:cNvSpPr/>
          <p:nvPr>
            <p:custDataLst>
              <p:tags r:id="rId37"/>
            </p:custDataLst>
          </p:nvPr>
        </p:nvSpPr>
        <p:spPr>
          <a:xfrm>
            <a:off x="5966149" y="4124062"/>
            <a:ext cx="1774190" cy="728982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于吾言无所不说：学习的最佳路径</a:t>
            </a:r>
            <a:endParaRPr lang="zh-CN" altLang="en-US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38"/>
            </p:custDataLst>
          </p:nvPr>
        </p:nvSpPr>
        <p:spPr>
          <a:xfrm>
            <a:off x="8981688" y="4167432"/>
            <a:ext cx="1774190" cy="728982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南容三复白圭：小心自己的语言</a:t>
            </a:r>
            <a:endParaRPr lang="zh-CN" altLang="en-US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9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有颜回者好学：为什么孔子这么喜欢颜回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天丧予！天丧予：孔子对颜回的不舍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颜渊死，颜路请子之车：颜回的丧礼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子哭之恸：颜回去世后，孔子的悲痛之情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先进第十一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予不得视犹子也：为什么孔子不想厚葬颜回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未能事人，焉能事鬼：为什么要以人为本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不得其死：孔子对子路的预言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门人不敬子路：领导者如何约束自己的言行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言必有中：学会有效而恰当地提出反对意见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过犹不及：努力做到中庸之道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先进第十一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鸣鼓而攻之：经营关系也要有原则，不能结党营私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柴也愚：用成长性思维辩证地看待人的缺点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赐不受命：适合创业的人具备哪些特点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论笃是与：怎样分辨结交之人的品行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不践迹：走别人老路，最终可能无路可走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闻斯行诸：学会根据实际情况来学习和行事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先进第十一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子畏于匡：偶尔要用人生难料的心态来直面困境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以道事君：无论做什么事都要坚守原则和底线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3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dk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" name="组合 1"/>
          <p:cNvGrpSpPr/>
          <p:nvPr userDrawn="1">
            <p:custDataLst>
              <p:tags r:id="rId4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6" name="任意多边形: 形状 15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7" name="任意多边形: 形状 16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4" name="任意多边形: 形状 13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5" name="任意多边形: 形状 14"/>
              <p:cNvSpPr/>
              <p:nvPr userDrawn="1">
                <p:custDataLst>
                  <p:tags r:id="rId8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7924864" y="609600"/>
            <a:ext cx="3352827" cy="4114833"/>
          </a:xfrm>
          <a:prstGeom prst="rect">
            <a:avLst/>
          </a:prstGeom>
          <a:noFill/>
          <a:ln w="38100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914400" y="1828800"/>
            <a:ext cx="4267200" cy="762000"/>
          </a:xfrm>
          <a:prstGeom prst="rect">
            <a:avLst/>
          </a:prstGeom>
          <a:noFill/>
        </p:spPr>
        <p:txBody>
          <a:bodyPr wrap="square" lIns="63500" tIns="25400" rIns="63500" bIns="2540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zh-CN" sz="4000" b="1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先进第十一</a:t>
            </a:r>
            <a:endParaRPr lang="zh-CN" altLang="zh-CN" sz="4000" b="1" spc="160">
              <a:solidFill>
                <a:schemeClr val="dk1"/>
              </a:solidFill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itle 6"/>
          <p:cNvSpPr txBox="1"/>
          <p:nvPr>
            <p:custDataLst>
              <p:tags r:id="rId11"/>
            </p:custDataLst>
          </p:nvPr>
        </p:nvSpPr>
        <p:spPr>
          <a:xfrm>
            <a:off x="914400" y="2743200"/>
            <a:ext cx="4267200" cy="22860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何必读书：爱学习的人才更懂读书的意义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吾与点也：美好的结果离不开努力的过程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" r="50000"/>
          <a:stretch>
            <a:fillRect/>
          </a:stretch>
        </p:blipFill>
        <p:spPr>
          <a:xfrm>
            <a:off x="5791200" y="914400"/>
            <a:ext cx="5181600" cy="53340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60" h="8400">
                <a:moveTo>
                  <a:pt x="0" y="0"/>
                </a:moveTo>
                <a:lnTo>
                  <a:pt x="8160" y="0"/>
                </a:lnTo>
                <a:lnTo>
                  <a:pt x="816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</p:spPr>
      </p:pic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3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</a:rPr>
              <a:t>颜渊第十二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5" name="组合 14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7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8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9" name="组合 18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20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1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16390" name="Freeform 8"/>
          <p:cNvSpPr/>
          <p:nvPr>
            <p:custDataLst>
              <p:tags r:id="rId8"/>
            </p:custDataLst>
          </p:nvPr>
        </p:nvSpPr>
        <p:spPr bwMode="auto">
          <a:xfrm>
            <a:off x="3594100" y="3576638"/>
            <a:ext cx="785813" cy="908050"/>
          </a:xfrm>
          <a:custGeom>
            <a:gdLst>
              <a:gd name="T0" fmla="*/ 0 w 397"/>
              <a:gd name="T1" fmla="*/ 2147483646 h 459"/>
              <a:gd name="T2" fmla="*/ 2147483646 w 397"/>
              <a:gd name="T3" fmla="*/ 0 h 459"/>
              <a:gd name="T4" fmla="*/ 2147483646 w 397"/>
              <a:gd name="T5" fmla="*/ 2147483646 h 459"/>
              <a:gd name="T6" fmla="*/ 2147483646 w 397"/>
              <a:gd name="T7" fmla="*/ 2147483646 h 459"/>
              <a:gd name="T8" fmla="*/ 2147483646 w 397"/>
              <a:gd name="T9" fmla="*/ 2147483646 h 459"/>
              <a:gd name="T10" fmla="*/ 0 w 397"/>
              <a:gd name="T11" fmla="*/ 2147483646 h 459"/>
              <a:gd name="T12" fmla="*/ 0 w 397"/>
              <a:gd name="T13" fmla="*/ 2147483646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97" h="459">
                <a:moveTo>
                  <a:pt x="0" y="115"/>
                </a:moveTo>
                <a:lnTo>
                  <a:pt x="198" y="0"/>
                </a:lnTo>
                <a:lnTo>
                  <a:pt x="397" y="115"/>
                </a:lnTo>
                <a:lnTo>
                  <a:pt x="397" y="344"/>
                </a:lnTo>
                <a:lnTo>
                  <a:pt x="198" y="459"/>
                </a:lnTo>
                <a:lnTo>
                  <a:pt x="0" y="344"/>
                </a:lnTo>
                <a:lnTo>
                  <a:pt x="0" y="1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92" name="Freeform 10"/>
          <p:cNvSpPr/>
          <p:nvPr>
            <p:custDataLst>
              <p:tags r:id="rId9"/>
            </p:custDataLst>
          </p:nvPr>
        </p:nvSpPr>
        <p:spPr bwMode="auto">
          <a:xfrm>
            <a:off x="4110038" y="4211638"/>
            <a:ext cx="1079500" cy="1244600"/>
          </a:xfrm>
          <a:custGeom>
            <a:gdLst>
              <a:gd name="T0" fmla="*/ 0 w 545"/>
              <a:gd name="T1" fmla="*/ 2147483646 h 629"/>
              <a:gd name="T2" fmla="*/ 2147483646 w 545"/>
              <a:gd name="T3" fmla="*/ 0 h 629"/>
              <a:gd name="T4" fmla="*/ 2147483646 w 545"/>
              <a:gd name="T5" fmla="*/ 2147483646 h 629"/>
              <a:gd name="T6" fmla="*/ 2147483646 w 545"/>
              <a:gd name="T7" fmla="*/ 2147483646 h 629"/>
              <a:gd name="T8" fmla="*/ 2147483646 w 545"/>
              <a:gd name="T9" fmla="*/ 2147483646 h 629"/>
              <a:gd name="T10" fmla="*/ 0 w 545"/>
              <a:gd name="T11" fmla="*/ 2147483646 h 629"/>
              <a:gd name="T12" fmla="*/ 0 w 545"/>
              <a:gd name="T13" fmla="*/ 2147483646 h 62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45" h="629">
                <a:moveTo>
                  <a:pt x="0" y="157"/>
                </a:moveTo>
                <a:lnTo>
                  <a:pt x="274" y="0"/>
                </a:lnTo>
                <a:lnTo>
                  <a:pt x="545" y="157"/>
                </a:lnTo>
                <a:lnTo>
                  <a:pt x="545" y="472"/>
                </a:lnTo>
                <a:lnTo>
                  <a:pt x="274" y="629"/>
                </a:lnTo>
                <a:lnTo>
                  <a:pt x="0" y="472"/>
                </a:lnTo>
                <a:lnTo>
                  <a:pt x="0" y="1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22" name="Freeform 12"/>
          <p:cNvSpPr/>
          <p:nvPr>
            <p:custDataLst>
              <p:tags r:id="rId10"/>
            </p:custDataLst>
          </p:nvPr>
        </p:nvSpPr>
        <p:spPr bwMode="auto">
          <a:xfrm>
            <a:off x="4743690" y="4748213"/>
            <a:ext cx="25700" cy="254000"/>
          </a:xfrm>
          <a:custGeom>
            <a:gdLst>
              <a:gd name="T0" fmla="*/ 24 w 7"/>
              <a:gd name="T1" fmla="*/ 0 h 67"/>
              <a:gd name="T2" fmla="*/ 0 w 7"/>
              <a:gd name="T3" fmla="*/ 21 h 67"/>
              <a:gd name="T4" fmla="*/ 0 w 7"/>
              <a:gd name="T5" fmla="*/ 437 h 67"/>
              <a:gd name="T6" fmla="*/ 24 w 7"/>
              <a:gd name="T7" fmla="*/ 468 h 67"/>
              <a:gd name="T8" fmla="*/ 45 w 7"/>
              <a:gd name="T9" fmla="*/ 437 h 67"/>
              <a:gd name="T10" fmla="*/ 45 w 7"/>
              <a:gd name="T11" fmla="*/ 21 h 67"/>
              <a:gd name="T12" fmla="*/ 24 w 7"/>
              <a:gd name="T13" fmla="*/ 0 h 6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" h="67">
                <a:moveTo>
                  <a:pt x="4" y="0"/>
                </a:moveTo>
                <a:cubicBezTo>
                  <a:pt x="2" y="0"/>
                  <a:pt x="0" y="1"/>
                  <a:pt x="0" y="3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7"/>
                  <a:pt x="4" y="67"/>
                </a:cubicBezTo>
                <a:cubicBezTo>
                  <a:pt x="6" y="67"/>
                  <a:pt x="7" y="65"/>
                  <a:pt x="7" y="63"/>
                </a:cubicBezTo>
                <a:cubicBezTo>
                  <a:pt x="7" y="3"/>
                  <a:pt x="7" y="3"/>
                  <a:pt x="7" y="3"/>
                </a:cubicBezTo>
                <a:cubicBezTo>
                  <a:pt x="7" y="1"/>
                  <a:pt x="6" y="0"/>
                  <a:pt x="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23" name="Freeform 13"/>
          <p:cNvSpPr/>
          <p:nvPr>
            <p:custDataLst>
              <p:tags r:id="rId11"/>
            </p:custDataLst>
          </p:nvPr>
        </p:nvSpPr>
        <p:spPr bwMode="auto">
          <a:xfrm>
            <a:off x="4781250" y="4789885"/>
            <a:ext cx="25700" cy="212328"/>
          </a:xfrm>
          <a:custGeom>
            <a:gdLst>
              <a:gd name="T0" fmla="*/ 20 w 7"/>
              <a:gd name="T1" fmla="*/ 0 h 56"/>
              <a:gd name="T2" fmla="*/ 0 w 7"/>
              <a:gd name="T3" fmla="*/ 29 h 56"/>
              <a:gd name="T4" fmla="*/ 0 w 7"/>
              <a:gd name="T5" fmla="*/ 361 h 56"/>
              <a:gd name="T6" fmla="*/ 20 w 7"/>
              <a:gd name="T7" fmla="*/ 390 h 56"/>
              <a:gd name="T8" fmla="*/ 45 w 7"/>
              <a:gd name="T9" fmla="*/ 361 h 56"/>
              <a:gd name="T10" fmla="*/ 45 w 7"/>
              <a:gd name="T11" fmla="*/ 29 h 56"/>
              <a:gd name="T12" fmla="*/ 20 w 7"/>
              <a:gd name="T13" fmla="*/ 0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" h="56">
                <a:moveTo>
                  <a:pt x="3" y="0"/>
                </a:moveTo>
                <a:cubicBezTo>
                  <a:pt x="1" y="0"/>
                  <a:pt x="0" y="2"/>
                  <a:pt x="0" y="4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4"/>
                  <a:pt x="1" y="56"/>
                  <a:pt x="3" y="56"/>
                </a:cubicBezTo>
                <a:cubicBezTo>
                  <a:pt x="5" y="56"/>
                  <a:pt x="7" y="54"/>
                  <a:pt x="7" y="52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5" y="0"/>
                  <a:pt x="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4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24" name="Freeform 14"/>
          <p:cNvSpPr/>
          <p:nvPr>
            <p:custDataLst>
              <p:tags r:id="rId12"/>
            </p:custDataLst>
          </p:nvPr>
        </p:nvSpPr>
        <p:spPr bwMode="auto">
          <a:xfrm>
            <a:off x="4553908" y="4764088"/>
            <a:ext cx="112683" cy="29766"/>
          </a:xfrm>
          <a:custGeom>
            <a:gdLst>
              <a:gd name="T0" fmla="*/ 184 w 30"/>
              <a:gd name="T1" fmla="*/ 0 h 8"/>
              <a:gd name="T2" fmla="*/ 29 w 30"/>
              <a:gd name="T3" fmla="*/ 0 h 8"/>
              <a:gd name="T4" fmla="*/ 0 w 30"/>
              <a:gd name="T5" fmla="*/ 28 h 8"/>
              <a:gd name="T6" fmla="*/ 29 w 30"/>
              <a:gd name="T7" fmla="*/ 53 h 8"/>
              <a:gd name="T8" fmla="*/ 184 w 30"/>
              <a:gd name="T9" fmla="*/ 53 h 8"/>
              <a:gd name="T10" fmla="*/ 205 w 30"/>
              <a:gd name="T11" fmla="*/ 28 h 8"/>
              <a:gd name="T12" fmla="*/ 184 w 30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0" h="8">
                <a:moveTo>
                  <a:pt x="27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27" y="8"/>
                  <a:pt x="27" y="8"/>
                  <a:pt x="27" y="8"/>
                </a:cubicBezTo>
                <a:cubicBezTo>
                  <a:pt x="29" y="8"/>
                  <a:pt x="30" y="6"/>
                  <a:pt x="30" y="4"/>
                </a:cubicBezTo>
                <a:cubicBezTo>
                  <a:pt x="30" y="2"/>
                  <a:pt x="29" y="0"/>
                  <a:pt x="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25" name="Freeform 15"/>
          <p:cNvSpPr/>
          <p:nvPr>
            <p:custDataLst>
              <p:tags r:id="rId13"/>
            </p:custDataLst>
          </p:nvPr>
        </p:nvSpPr>
        <p:spPr bwMode="auto">
          <a:xfrm>
            <a:off x="4553908" y="4821635"/>
            <a:ext cx="112683" cy="25797"/>
          </a:xfrm>
          <a:custGeom>
            <a:gdLst>
              <a:gd name="T0" fmla="*/ 184 w 30"/>
              <a:gd name="T1" fmla="*/ 0 h 7"/>
              <a:gd name="T2" fmla="*/ 29 w 30"/>
              <a:gd name="T3" fmla="*/ 0 h 7"/>
              <a:gd name="T4" fmla="*/ 0 w 30"/>
              <a:gd name="T5" fmla="*/ 24 h 7"/>
              <a:gd name="T6" fmla="*/ 29 w 30"/>
              <a:gd name="T7" fmla="*/ 45 h 7"/>
              <a:gd name="T8" fmla="*/ 184 w 30"/>
              <a:gd name="T9" fmla="*/ 45 h 7"/>
              <a:gd name="T10" fmla="*/ 205 w 30"/>
              <a:gd name="T11" fmla="*/ 24 h 7"/>
              <a:gd name="T12" fmla="*/ 184 w 30"/>
              <a:gd name="T13" fmla="*/ 0 h 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0" h="7">
                <a:moveTo>
                  <a:pt x="27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7"/>
                  <a:pt x="4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9" y="7"/>
                  <a:pt x="30" y="6"/>
                  <a:pt x="30" y="4"/>
                </a:cubicBezTo>
                <a:cubicBezTo>
                  <a:pt x="30" y="2"/>
                  <a:pt x="29" y="0"/>
                  <a:pt x="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26" name="Freeform 16"/>
          <p:cNvSpPr/>
          <p:nvPr>
            <p:custDataLst>
              <p:tags r:id="rId14"/>
            </p:custDataLst>
          </p:nvPr>
        </p:nvSpPr>
        <p:spPr bwMode="auto">
          <a:xfrm>
            <a:off x="4553908" y="4877197"/>
            <a:ext cx="86983" cy="27781"/>
          </a:xfrm>
          <a:custGeom>
            <a:gdLst>
              <a:gd name="T0" fmla="*/ 132 w 23"/>
              <a:gd name="T1" fmla="*/ 0 h 7"/>
              <a:gd name="T2" fmla="*/ 29 w 23"/>
              <a:gd name="T3" fmla="*/ 0 h 7"/>
              <a:gd name="T4" fmla="*/ 0 w 23"/>
              <a:gd name="T5" fmla="*/ 24 h 7"/>
              <a:gd name="T6" fmla="*/ 29 w 23"/>
              <a:gd name="T7" fmla="*/ 56 h 7"/>
              <a:gd name="T8" fmla="*/ 132 w 23"/>
              <a:gd name="T9" fmla="*/ 56 h 7"/>
              <a:gd name="T10" fmla="*/ 161 w 23"/>
              <a:gd name="T11" fmla="*/ 24 h 7"/>
              <a:gd name="T12" fmla="*/ 132 w 23"/>
              <a:gd name="T13" fmla="*/ 0 h 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3" h="7">
                <a:moveTo>
                  <a:pt x="19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5"/>
                  <a:pt x="2" y="7"/>
                  <a:pt x="4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22" y="7"/>
                  <a:pt x="23" y="5"/>
                  <a:pt x="23" y="3"/>
                </a:cubicBezTo>
                <a:cubicBezTo>
                  <a:pt x="23" y="1"/>
                  <a:pt x="22" y="0"/>
                  <a:pt x="1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27" name="Freeform 17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4492625" y="4668838"/>
            <a:ext cx="239203" cy="333375"/>
          </a:xfrm>
          <a:custGeom>
            <a:gdLst>
              <a:gd name="T0" fmla="*/ 392 w 63"/>
              <a:gd name="T1" fmla="*/ 0 h 88"/>
              <a:gd name="T2" fmla="*/ 63 w 63"/>
              <a:gd name="T3" fmla="*/ 0 h 88"/>
              <a:gd name="T4" fmla="*/ 0 w 63"/>
              <a:gd name="T5" fmla="*/ 55 h 88"/>
              <a:gd name="T6" fmla="*/ 0 w 63"/>
              <a:gd name="T7" fmla="*/ 550 h 88"/>
              <a:gd name="T8" fmla="*/ 63 w 63"/>
              <a:gd name="T9" fmla="*/ 613 h 88"/>
              <a:gd name="T10" fmla="*/ 392 w 63"/>
              <a:gd name="T11" fmla="*/ 613 h 88"/>
              <a:gd name="T12" fmla="*/ 446 w 63"/>
              <a:gd name="T13" fmla="*/ 550 h 88"/>
              <a:gd name="T14" fmla="*/ 446 w 63"/>
              <a:gd name="T15" fmla="*/ 55 h 88"/>
              <a:gd name="T16" fmla="*/ 392 w 63"/>
              <a:gd name="T17" fmla="*/ 0 h 88"/>
              <a:gd name="T18" fmla="*/ 392 w 63"/>
              <a:gd name="T19" fmla="*/ 550 h 88"/>
              <a:gd name="T20" fmla="*/ 392 w 63"/>
              <a:gd name="T21" fmla="*/ 557 h 88"/>
              <a:gd name="T22" fmla="*/ 63 w 63"/>
              <a:gd name="T23" fmla="*/ 557 h 88"/>
              <a:gd name="T24" fmla="*/ 56 w 63"/>
              <a:gd name="T25" fmla="*/ 550 h 88"/>
              <a:gd name="T26" fmla="*/ 56 w 63"/>
              <a:gd name="T27" fmla="*/ 55 h 88"/>
              <a:gd name="T28" fmla="*/ 63 w 63"/>
              <a:gd name="T29" fmla="*/ 48 h 88"/>
              <a:gd name="T30" fmla="*/ 392 w 63"/>
              <a:gd name="T31" fmla="*/ 48 h 88"/>
              <a:gd name="T32" fmla="*/ 392 w 63"/>
              <a:gd name="T33" fmla="*/ 55 h 88"/>
              <a:gd name="T34" fmla="*/ 392 w 63"/>
              <a:gd name="T35" fmla="*/ 550 h 8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2" h="88">
                <a:moveTo>
                  <a:pt x="5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4"/>
                  <a:pt x="4" y="88"/>
                  <a:pt x="9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9" y="88"/>
                  <a:pt x="63" y="84"/>
                  <a:pt x="63" y="79"/>
                </a:cubicBezTo>
                <a:cubicBezTo>
                  <a:pt x="63" y="8"/>
                  <a:pt x="63" y="8"/>
                  <a:pt x="63" y="8"/>
                </a:cubicBezTo>
                <a:cubicBezTo>
                  <a:pt x="63" y="3"/>
                  <a:pt x="59" y="0"/>
                  <a:pt x="55" y="0"/>
                </a:cubicBezTo>
                <a:close/>
                <a:moveTo>
                  <a:pt x="55" y="79"/>
                </a:moveTo>
                <a:cubicBezTo>
                  <a:pt x="55" y="80"/>
                  <a:pt x="55" y="80"/>
                  <a:pt x="55" y="80"/>
                </a:cubicBezTo>
                <a:cubicBezTo>
                  <a:pt x="9" y="80"/>
                  <a:pt x="9" y="80"/>
                  <a:pt x="9" y="80"/>
                </a:cubicBezTo>
                <a:cubicBezTo>
                  <a:pt x="8" y="80"/>
                  <a:pt x="8" y="80"/>
                  <a:pt x="8" y="79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8" y="7"/>
                  <a:pt x="9" y="7"/>
                </a:cubicBezTo>
                <a:cubicBezTo>
                  <a:pt x="55" y="7"/>
                  <a:pt x="55" y="7"/>
                  <a:pt x="55" y="7"/>
                </a:cubicBezTo>
                <a:cubicBezTo>
                  <a:pt x="55" y="7"/>
                  <a:pt x="55" y="8"/>
                  <a:pt x="55" y="8"/>
                </a:cubicBezTo>
                <a:lnTo>
                  <a:pt x="55" y="7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7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20" name="Freeform 19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3819525" y="3863975"/>
            <a:ext cx="333375" cy="331788"/>
          </a:xfrm>
          <a:custGeom>
            <a:gdLst>
              <a:gd name="T0" fmla="*/ 305 w 88"/>
              <a:gd name="T1" fmla="*/ 0 h 88"/>
              <a:gd name="T2" fmla="*/ 0 w 88"/>
              <a:gd name="T3" fmla="*/ 305 h 88"/>
              <a:gd name="T4" fmla="*/ 305 w 88"/>
              <a:gd name="T5" fmla="*/ 613 h 88"/>
              <a:gd name="T6" fmla="*/ 613 w 88"/>
              <a:gd name="T7" fmla="*/ 305 h 88"/>
              <a:gd name="T8" fmla="*/ 305 w 88"/>
              <a:gd name="T9" fmla="*/ 0 h 88"/>
              <a:gd name="T10" fmla="*/ 305 w 88"/>
              <a:gd name="T11" fmla="*/ 557 h 88"/>
              <a:gd name="T12" fmla="*/ 55 w 88"/>
              <a:gd name="T13" fmla="*/ 305 h 88"/>
              <a:gd name="T14" fmla="*/ 305 w 88"/>
              <a:gd name="T15" fmla="*/ 48 h 88"/>
              <a:gd name="T16" fmla="*/ 557 w 88"/>
              <a:gd name="T17" fmla="*/ 305 h 88"/>
              <a:gd name="T18" fmla="*/ 305 w 88"/>
              <a:gd name="T19" fmla="*/ 557 h 8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44" y="80"/>
                </a:moveTo>
                <a:cubicBezTo>
                  <a:pt x="24" y="80"/>
                  <a:pt x="8" y="64"/>
                  <a:pt x="8" y="44"/>
                </a:cubicBezTo>
                <a:cubicBezTo>
                  <a:pt x="8" y="24"/>
                  <a:pt x="24" y="7"/>
                  <a:pt x="44" y="7"/>
                </a:cubicBezTo>
                <a:cubicBezTo>
                  <a:pt x="64" y="7"/>
                  <a:pt x="80" y="24"/>
                  <a:pt x="80" y="44"/>
                </a:cubicBezTo>
                <a:cubicBezTo>
                  <a:pt x="80" y="64"/>
                  <a:pt x="64" y="80"/>
                  <a:pt x="44" y="8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7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21" name="Freeform 20"/>
          <p:cNvSpPr/>
          <p:nvPr>
            <p:custDataLst>
              <p:tags r:id="rId17"/>
            </p:custDataLst>
          </p:nvPr>
        </p:nvSpPr>
        <p:spPr bwMode="auto">
          <a:xfrm>
            <a:off x="3922713" y="3974571"/>
            <a:ext cx="154781" cy="124421"/>
          </a:xfrm>
          <a:custGeom>
            <a:gdLst>
              <a:gd name="T0" fmla="*/ 268 w 41"/>
              <a:gd name="T1" fmla="*/ 8 h 33"/>
              <a:gd name="T2" fmla="*/ 236 w 41"/>
              <a:gd name="T3" fmla="*/ 15 h 33"/>
              <a:gd name="T4" fmla="*/ 116 w 41"/>
              <a:gd name="T5" fmla="*/ 160 h 33"/>
              <a:gd name="T6" fmla="*/ 40 w 41"/>
              <a:gd name="T7" fmla="*/ 84 h 33"/>
              <a:gd name="T8" fmla="*/ 8 w 41"/>
              <a:gd name="T9" fmla="*/ 84 h 33"/>
              <a:gd name="T10" fmla="*/ 8 w 41"/>
              <a:gd name="T11" fmla="*/ 116 h 33"/>
              <a:gd name="T12" fmla="*/ 97 w 41"/>
              <a:gd name="T13" fmla="*/ 221 h 33"/>
              <a:gd name="T14" fmla="*/ 116 w 41"/>
              <a:gd name="T15" fmla="*/ 229 h 33"/>
              <a:gd name="T16" fmla="*/ 116 w 41"/>
              <a:gd name="T17" fmla="*/ 229 h 33"/>
              <a:gd name="T18" fmla="*/ 137 w 41"/>
              <a:gd name="T19" fmla="*/ 216 h 33"/>
              <a:gd name="T20" fmla="*/ 276 w 41"/>
              <a:gd name="T21" fmla="*/ 40 h 33"/>
              <a:gd name="T22" fmla="*/ 268 w 41"/>
              <a:gd name="T23" fmla="*/ 8 h 3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1" h="33">
                <a:moveTo>
                  <a:pt x="39" y="1"/>
                </a:moveTo>
                <a:cubicBezTo>
                  <a:pt x="38" y="0"/>
                  <a:pt x="35" y="0"/>
                  <a:pt x="34" y="2"/>
                </a:cubicBezTo>
                <a:cubicBezTo>
                  <a:pt x="17" y="23"/>
                  <a:pt x="17" y="23"/>
                  <a:pt x="17" y="23"/>
                </a:cubicBezTo>
                <a:cubicBezTo>
                  <a:pt x="6" y="12"/>
                  <a:pt x="6" y="12"/>
                  <a:pt x="6" y="12"/>
                </a:cubicBezTo>
                <a:cubicBezTo>
                  <a:pt x="5" y="11"/>
                  <a:pt x="3" y="11"/>
                  <a:pt x="1" y="12"/>
                </a:cubicBezTo>
                <a:cubicBezTo>
                  <a:pt x="0" y="14"/>
                  <a:pt x="0" y="16"/>
                  <a:pt x="1" y="17"/>
                </a:cubicBezTo>
                <a:cubicBezTo>
                  <a:pt x="14" y="32"/>
                  <a:pt x="14" y="32"/>
                  <a:pt x="14" y="32"/>
                </a:cubicBezTo>
                <a:cubicBezTo>
                  <a:pt x="15" y="32"/>
                  <a:pt x="16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8" y="33"/>
                  <a:pt x="19" y="32"/>
                  <a:pt x="20" y="31"/>
                </a:cubicBezTo>
                <a:cubicBezTo>
                  <a:pt x="40" y="6"/>
                  <a:pt x="40" y="6"/>
                  <a:pt x="40" y="6"/>
                </a:cubicBezTo>
                <a:cubicBezTo>
                  <a:pt x="41" y="5"/>
                  <a:pt x="41" y="2"/>
                  <a:pt x="3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9" name="组合 8"/>
          <p:cNvGrpSpPr/>
          <p:nvPr>
            <p:custDataLst>
              <p:tags r:id="rId18"/>
            </p:custDataLst>
          </p:nvPr>
        </p:nvGrpSpPr>
        <p:grpSpPr>
          <a:xfrm>
            <a:off x="4379913" y="2384425"/>
            <a:ext cx="1657350" cy="2063750"/>
            <a:chOff x="4379913" y="2384425"/>
            <a:chExt cx="1657350" cy="2063750"/>
          </a:xfrm>
        </p:grpSpPr>
        <p:sp>
          <p:nvSpPr>
            <p:cNvPr id="16387" name="Freeform 5"/>
            <p:cNvSpPr/>
            <p:nvPr>
              <p:custDataLst>
                <p:tags r:id="rId19"/>
              </p:custDataLst>
            </p:nvPr>
          </p:nvSpPr>
          <p:spPr bwMode="auto">
            <a:xfrm>
              <a:off x="4475163" y="2643188"/>
              <a:ext cx="1562100" cy="1804987"/>
            </a:xfrm>
            <a:custGeom>
              <a:gdLst>
                <a:gd name="T0" fmla="*/ 0 w 789"/>
                <a:gd name="T1" fmla="*/ 2147483646 h 912"/>
                <a:gd name="T2" fmla="*/ 2147483646 w 789"/>
                <a:gd name="T3" fmla="*/ 0 h 912"/>
                <a:gd name="T4" fmla="*/ 2147483646 w 789"/>
                <a:gd name="T5" fmla="*/ 2147483646 h 912"/>
                <a:gd name="T6" fmla="*/ 2147483646 w 789"/>
                <a:gd name="T7" fmla="*/ 2147483646 h 912"/>
                <a:gd name="T8" fmla="*/ 2147483646 w 789"/>
                <a:gd name="T9" fmla="*/ 2147483646 h 912"/>
                <a:gd name="T10" fmla="*/ 0 w 789"/>
                <a:gd name="T11" fmla="*/ 2147483646 h 912"/>
                <a:gd name="T12" fmla="*/ 0 w 789"/>
                <a:gd name="T13" fmla="*/ 2147483646 h 9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89" h="912">
                  <a:moveTo>
                    <a:pt x="0" y="227"/>
                  </a:moveTo>
                  <a:lnTo>
                    <a:pt x="396" y="0"/>
                  </a:lnTo>
                  <a:lnTo>
                    <a:pt x="789" y="227"/>
                  </a:lnTo>
                  <a:lnTo>
                    <a:pt x="789" y="682"/>
                  </a:lnTo>
                  <a:lnTo>
                    <a:pt x="396" y="912"/>
                  </a:lnTo>
                  <a:lnTo>
                    <a:pt x="0" y="682"/>
                  </a:lnTo>
                  <a:lnTo>
                    <a:pt x="0" y="2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398" name="Freeform 33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>
              <a:off x="5091113" y="3427413"/>
              <a:ext cx="333375" cy="231775"/>
            </a:xfrm>
            <a:custGeom>
              <a:gdLst>
                <a:gd name="T0" fmla="*/ 2147483646 w 88"/>
                <a:gd name="T1" fmla="*/ 2147483646 h 61"/>
                <a:gd name="T2" fmla="*/ 2147483646 w 88"/>
                <a:gd name="T3" fmla="*/ 2147483646 h 61"/>
                <a:gd name="T4" fmla="*/ 2147483646 w 88"/>
                <a:gd name="T5" fmla="*/ 2147483646 h 61"/>
                <a:gd name="T6" fmla="*/ 2147483646 w 88"/>
                <a:gd name="T7" fmla="*/ 2147483646 h 61"/>
                <a:gd name="T8" fmla="*/ 2147483646 w 88"/>
                <a:gd name="T9" fmla="*/ 2147483646 h 61"/>
                <a:gd name="T10" fmla="*/ 2147483646 w 88"/>
                <a:gd name="T11" fmla="*/ 2147483646 h 61"/>
                <a:gd name="T12" fmla="*/ 2147483646 w 88"/>
                <a:gd name="T13" fmla="*/ 2147483646 h 61"/>
                <a:gd name="T14" fmla="*/ 2147483646 w 88"/>
                <a:gd name="T15" fmla="*/ 2147483646 h 61"/>
                <a:gd name="T16" fmla="*/ 2147483646 w 88"/>
                <a:gd name="T17" fmla="*/ 2147483646 h 61"/>
                <a:gd name="T18" fmla="*/ 2147483646 w 88"/>
                <a:gd name="T19" fmla="*/ 2147483646 h 61"/>
                <a:gd name="T20" fmla="*/ 2147483646 w 88"/>
                <a:gd name="T21" fmla="*/ 0 h 61"/>
                <a:gd name="T22" fmla="*/ 2147483646 w 88"/>
                <a:gd name="T23" fmla="*/ 2147483646 h 61"/>
                <a:gd name="T24" fmla="*/ 0 w 88"/>
                <a:gd name="T25" fmla="*/ 2147483646 h 61"/>
                <a:gd name="T26" fmla="*/ 2147483646 w 88"/>
                <a:gd name="T27" fmla="*/ 2147483646 h 61"/>
                <a:gd name="T28" fmla="*/ 2147483646 w 88"/>
                <a:gd name="T29" fmla="*/ 2147483646 h 61"/>
                <a:gd name="T30" fmla="*/ 2147483646 w 88"/>
                <a:gd name="T31" fmla="*/ 2147483646 h 61"/>
                <a:gd name="T32" fmla="*/ 2147483646 w 88"/>
                <a:gd name="T33" fmla="*/ 2147483646 h 61"/>
                <a:gd name="T34" fmla="*/ 2147483646 w 88"/>
                <a:gd name="T35" fmla="*/ 2147483646 h 61"/>
                <a:gd name="T36" fmla="*/ 2147483646 w 88"/>
                <a:gd name="T37" fmla="*/ 2147483646 h 61"/>
                <a:gd name="T38" fmla="*/ 2147483646 w 88"/>
                <a:gd name="T39" fmla="*/ 2147483646 h 61"/>
                <a:gd name="T40" fmla="*/ 2147483646 w 88"/>
                <a:gd name="T41" fmla="*/ 2147483646 h 61"/>
                <a:gd name="T42" fmla="*/ 2147483646 w 88"/>
                <a:gd name="T43" fmla="*/ 2147483646 h 61"/>
                <a:gd name="T44" fmla="*/ 2147483646 w 88"/>
                <a:gd name="T45" fmla="*/ 2147483646 h 61"/>
                <a:gd name="T46" fmla="*/ 2147483646 w 88"/>
                <a:gd name="T47" fmla="*/ 2147483646 h 61"/>
                <a:gd name="T48" fmla="*/ 2147483646 w 88"/>
                <a:gd name="T49" fmla="*/ 2147483646 h 61"/>
                <a:gd name="T50" fmla="*/ 2147483646 w 88"/>
                <a:gd name="T51" fmla="*/ 2147483646 h 61"/>
                <a:gd name="T52" fmla="*/ 2147483646 w 88"/>
                <a:gd name="T53" fmla="*/ 2147483646 h 61"/>
                <a:gd name="T54" fmla="*/ 2147483646 w 88"/>
                <a:gd name="T55" fmla="*/ 2147483646 h 61"/>
                <a:gd name="T56" fmla="*/ 2147483646 w 88"/>
                <a:gd name="T57" fmla="*/ 2147483646 h 61"/>
                <a:gd name="T58" fmla="*/ 2147483646 w 88"/>
                <a:gd name="T59" fmla="*/ 2147483646 h 61"/>
                <a:gd name="T60" fmla="*/ 2147483646 w 88"/>
                <a:gd name="T61" fmla="*/ 2147483646 h 61"/>
                <a:gd name="T62" fmla="*/ 2147483646 w 88"/>
                <a:gd name="T63" fmla="*/ 2147483646 h 61"/>
                <a:gd name="T64" fmla="*/ 2147483646 w 88"/>
                <a:gd name="T65" fmla="*/ 2147483646 h 61"/>
                <a:gd name="T66" fmla="*/ 2147483646 w 88"/>
                <a:gd name="T67" fmla="*/ 2147483646 h 61"/>
                <a:gd name="T68" fmla="*/ 2147483646 w 88"/>
                <a:gd name="T69" fmla="*/ 2147483646 h 61"/>
                <a:gd name="T70" fmla="*/ 2147483646 w 88"/>
                <a:gd name="T71" fmla="*/ 2147483646 h 61"/>
                <a:gd name="T72" fmla="*/ 2147483646 w 88"/>
                <a:gd name="T73" fmla="*/ 2147483646 h 61"/>
                <a:gd name="T74" fmla="*/ 2147483646 w 88"/>
                <a:gd name="T75" fmla="*/ 2147483646 h 61"/>
                <a:gd name="T76" fmla="*/ 2147483646 w 88"/>
                <a:gd name="T77" fmla="*/ 2147483646 h 61"/>
                <a:gd name="T78" fmla="*/ 2147483646 w 88"/>
                <a:gd name="T79" fmla="*/ 2147483646 h 61"/>
                <a:gd name="T80" fmla="*/ 2147483646 w 88"/>
                <a:gd name="T81" fmla="*/ 2147483646 h 6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88" h="61">
                  <a:moveTo>
                    <a:pt x="84" y="7"/>
                  </a:moveTo>
                  <a:cubicBezTo>
                    <a:pt x="82" y="5"/>
                    <a:pt x="79" y="4"/>
                    <a:pt x="76" y="4"/>
                  </a:cubicBezTo>
                  <a:cubicBezTo>
                    <a:pt x="73" y="4"/>
                    <a:pt x="70" y="5"/>
                    <a:pt x="68" y="7"/>
                  </a:cubicBezTo>
                  <a:cubicBezTo>
                    <a:pt x="65" y="9"/>
                    <a:pt x="64" y="12"/>
                    <a:pt x="64" y="15"/>
                  </a:cubicBezTo>
                  <a:cubicBezTo>
                    <a:pt x="64" y="17"/>
                    <a:pt x="65" y="19"/>
                    <a:pt x="65" y="20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48" y="32"/>
                    <a:pt x="46" y="31"/>
                    <a:pt x="43" y="31"/>
                  </a:cubicBezTo>
                  <a:cubicBezTo>
                    <a:pt x="40" y="31"/>
                    <a:pt x="38" y="32"/>
                    <a:pt x="36" y="33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8" y="15"/>
                    <a:pt x="28" y="8"/>
                    <a:pt x="23" y="4"/>
                  </a:cubicBezTo>
                  <a:cubicBezTo>
                    <a:pt x="21" y="1"/>
                    <a:pt x="17" y="0"/>
                    <a:pt x="14" y="0"/>
                  </a:cubicBezTo>
                  <a:cubicBezTo>
                    <a:pt x="10" y="0"/>
                    <a:pt x="6" y="1"/>
                    <a:pt x="4" y="4"/>
                  </a:cubicBezTo>
                  <a:cubicBezTo>
                    <a:pt x="1" y="7"/>
                    <a:pt x="0" y="10"/>
                    <a:pt x="0" y="14"/>
                  </a:cubicBezTo>
                  <a:cubicBezTo>
                    <a:pt x="0" y="17"/>
                    <a:pt x="1" y="21"/>
                    <a:pt x="4" y="23"/>
                  </a:cubicBezTo>
                  <a:cubicBezTo>
                    <a:pt x="6" y="26"/>
                    <a:pt x="10" y="27"/>
                    <a:pt x="14" y="27"/>
                  </a:cubicBezTo>
                  <a:cubicBezTo>
                    <a:pt x="16" y="27"/>
                    <a:pt x="18" y="27"/>
                    <a:pt x="20" y="26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7" y="44"/>
                    <a:pt x="28" y="51"/>
                    <a:pt x="33" y="56"/>
                  </a:cubicBezTo>
                  <a:cubicBezTo>
                    <a:pt x="35" y="59"/>
                    <a:pt x="39" y="61"/>
                    <a:pt x="43" y="61"/>
                  </a:cubicBezTo>
                  <a:cubicBezTo>
                    <a:pt x="47" y="61"/>
                    <a:pt x="51" y="59"/>
                    <a:pt x="54" y="56"/>
                  </a:cubicBezTo>
                  <a:cubicBezTo>
                    <a:pt x="58" y="51"/>
                    <a:pt x="59" y="44"/>
                    <a:pt x="56" y="38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7"/>
                    <a:pt x="74" y="27"/>
                    <a:pt x="76" y="27"/>
                  </a:cubicBezTo>
                  <a:cubicBezTo>
                    <a:pt x="79" y="27"/>
                    <a:pt x="82" y="26"/>
                    <a:pt x="84" y="24"/>
                  </a:cubicBezTo>
                  <a:cubicBezTo>
                    <a:pt x="87" y="21"/>
                    <a:pt x="88" y="18"/>
                    <a:pt x="88" y="15"/>
                  </a:cubicBezTo>
                  <a:cubicBezTo>
                    <a:pt x="88" y="12"/>
                    <a:pt x="87" y="9"/>
                    <a:pt x="84" y="7"/>
                  </a:cubicBezTo>
                  <a:close/>
                  <a:moveTo>
                    <a:pt x="9" y="18"/>
                  </a:moveTo>
                  <a:cubicBezTo>
                    <a:pt x="8" y="17"/>
                    <a:pt x="7" y="15"/>
                    <a:pt x="7" y="14"/>
                  </a:cubicBezTo>
                  <a:cubicBezTo>
                    <a:pt x="7" y="12"/>
                    <a:pt x="8" y="11"/>
                    <a:pt x="9" y="9"/>
                  </a:cubicBezTo>
                  <a:cubicBezTo>
                    <a:pt x="10" y="8"/>
                    <a:pt x="12" y="8"/>
                    <a:pt x="14" y="8"/>
                  </a:cubicBezTo>
                  <a:cubicBezTo>
                    <a:pt x="15" y="8"/>
                    <a:pt x="17" y="8"/>
                    <a:pt x="18" y="9"/>
                  </a:cubicBezTo>
                  <a:cubicBezTo>
                    <a:pt x="20" y="12"/>
                    <a:pt x="20" y="16"/>
                    <a:pt x="18" y="18"/>
                  </a:cubicBezTo>
                  <a:cubicBezTo>
                    <a:pt x="16" y="20"/>
                    <a:pt x="12" y="20"/>
                    <a:pt x="9" y="18"/>
                  </a:cubicBezTo>
                  <a:close/>
                  <a:moveTo>
                    <a:pt x="79" y="18"/>
                  </a:moveTo>
                  <a:cubicBezTo>
                    <a:pt x="77" y="20"/>
                    <a:pt x="75" y="20"/>
                    <a:pt x="73" y="18"/>
                  </a:cubicBezTo>
                  <a:cubicBezTo>
                    <a:pt x="72" y="18"/>
                    <a:pt x="72" y="16"/>
                    <a:pt x="72" y="15"/>
                  </a:cubicBezTo>
                  <a:cubicBezTo>
                    <a:pt x="72" y="14"/>
                    <a:pt x="72" y="13"/>
                    <a:pt x="73" y="12"/>
                  </a:cubicBezTo>
                  <a:cubicBezTo>
                    <a:pt x="74" y="12"/>
                    <a:pt x="75" y="11"/>
                    <a:pt x="76" y="11"/>
                  </a:cubicBezTo>
                  <a:cubicBezTo>
                    <a:pt x="77" y="11"/>
                    <a:pt x="78" y="12"/>
                    <a:pt x="79" y="12"/>
                  </a:cubicBezTo>
                  <a:cubicBezTo>
                    <a:pt x="80" y="13"/>
                    <a:pt x="80" y="14"/>
                    <a:pt x="80" y="15"/>
                  </a:cubicBezTo>
                  <a:cubicBezTo>
                    <a:pt x="80" y="16"/>
                    <a:pt x="80" y="18"/>
                    <a:pt x="79" y="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>
              <a:normAutofit fontScale="4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399" name="Freeform 34"/>
            <p:cNvSpPr/>
            <p:nvPr>
              <p:custDataLst>
                <p:tags r:id="rId21"/>
              </p:custDataLst>
            </p:nvPr>
          </p:nvSpPr>
          <p:spPr bwMode="auto">
            <a:xfrm>
              <a:off x="4379913" y="2384425"/>
              <a:ext cx="879475" cy="258763"/>
            </a:xfrm>
            <a:custGeom>
              <a:gdLst>
                <a:gd name="T0" fmla="*/ 2147483646 w 444"/>
                <a:gd name="T1" fmla="*/ 2147483646 h 130"/>
                <a:gd name="T2" fmla="*/ 2147483646 w 444"/>
                <a:gd name="T3" fmla="*/ 0 h 130"/>
                <a:gd name="T4" fmla="*/ 0 w 444"/>
                <a:gd name="T5" fmla="*/ 0 h 130"/>
                <a:gd name="T6" fmla="*/ 0 60000 65536"/>
                <a:gd name="T7" fmla="*/ 0 60000 65536"/>
                <a:gd name="T8" fmla="*/ 0 60000 65536"/>
              </a:gdLst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42" h="130">
                  <a:moveTo>
                    <a:pt x="444" y="130"/>
                  </a:moveTo>
                  <a:lnTo>
                    <a:pt x="444" y="0"/>
                  </a:ln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rmAutofit fontScale="5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22"/>
            </p:custDataLst>
          </p:nvPr>
        </p:nvGrpSpPr>
        <p:grpSpPr>
          <a:xfrm>
            <a:off x="6135688" y="2384425"/>
            <a:ext cx="1270000" cy="1379538"/>
            <a:chOff x="6135688" y="2384425"/>
            <a:chExt cx="1270000" cy="1379538"/>
          </a:xfrm>
        </p:grpSpPr>
        <p:sp>
          <p:nvSpPr>
            <p:cNvPr id="16391" name="Freeform 9"/>
            <p:cNvSpPr/>
            <p:nvPr>
              <p:custDataLst>
                <p:tags r:id="rId23"/>
              </p:custDataLst>
            </p:nvPr>
          </p:nvSpPr>
          <p:spPr bwMode="auto">
            <a:xfrm>
              <a:off x="6135688" y="2782888"/>
              <a:ext cx="850900" cy="981075"/>
            </a:xfrm>
            <a:custGeom>
              <a:gdLst>
                <a:gd name="T0" fmla="*/ 0 w 430"/>
                <a:gd name="T1" fmla="*/ 2147483646 h 496"/>
                <a:gd name="T2" fmla="*/ 2147483646 w 430"/>
                <a:gd name="T3" fmla="*/ 0 h 496"/>
                <a:gd name="T4" fmla="*/ 2147483646 w 430"/>
                <a:gd name="T5" fmla="*/ 2147483646 h 496"/>
                <a:gd name="T6" fmla="*/ 2147483646 w 430"/>
                <a:gd name="T7" fmla="*/ 2147483646 h 496"/>
                <a:gd name="T8" fmla="*/ 2147483646 w 430"/>
                <a:gd name="T9" fmla="*/ 2147483646 h 496"/>
                <a:gd name="T10" fmla="*/ 0 w 430"/>
                <a:gd name="T11" fmla="*/ 2147483646 h 496"/>
                <a:gd name="T12" fmla="*/ 0 w 430"/>
                <a:gd name="T13" fmla="*/ 2147483646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30" h="496">
                  <a:moveTo>
                    <a:pt x="0" y="124"/>
                  </a:moveTo>
                  <a:lnTo>
                    <a:pt x="214" y="0"/>
                  </a:lnTo>
                  <a:lnTo>
                    <a:pt x="430" y="124"/>
                  </a:lnTo>
                  <a:lnTo>
                    <a:pt x="430" y="372"/>
                  </a:lnTo>
                  <a:lnTo>
                    <a:pt x="214" y="496"/>
                  </a:lnTo>
                  <a:lnTo>
                    <a:pt x="0" y="372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11" name="Freeform 31"/>
            <p:cNvSpPr/>
            <p:nvPr>
              <p:custDataLst>
                <p:tags r:id="rId24"/>
              </p:custDataLst>
            </p:nvPr>
          </p:nvSpPr>
          <p:spPr bwMode="auto">
            <a:xfrm>
              <a:off x="6397625" y="3108325"/>
              <a:ext cx="327025" cy="236991"/>
            </a:xfrm>
            <a:custGeom>
              <a:gdLst>
                <a:gd name="T0" fmla="*/ 466 w 87"/>
                <a:gd name="T1" fmla="*/ 160 h 63"/>
                <a:gd name="T2" fmla="*/ 437 w 87"/>
                <a:gd name="T3" fmla="*/ 168 h 63"/>
                <a:gd name="T4" fmla="*/ 437 w 87"/>
                <a:gd name="T5" fmla="*/ 152 h 63"/>
                <a:gd name="T6" fmla="*/ 284 w 87"/>
                <a:gd name="T7" fmla="*/ 0 h 63"/>
                <a:gd name="T8" fmla="*/ 139 w 87"/>
                <a:gd name="T9" fmla="*/ 124 h 63"/>
                <a:gd name="T10" fmla="*/ 99 w 87"/>
                <a:gd name="T11" fmla="*/ 131 h 63"/>
                <a:gd name="T12" fmla="*/ 99 w 87"/>
                <a:gd name="T13" fmla="*/ 131 h 63"/>
                <a:gd name="T14" fmla="*/ 36 w 87"/>
                <a:gd name="T15" fmla="*/ 221 h 63"/>
                <a:gd name="T16" fmla="*/ 40 w 87"/>
                <a:gd name="T17" fmla="*/ 261 h 63"/>
                <a:gd name="T18" fmla="*/ 0 w 87"/>
                <a:gd name="T19" fmla="*/ 345 h 63"/>
                <a:gd name="T20" fmla="*/ 99 w 87"/>
                <a:gd name="T21" fmla="*/ 436 h 63"/>
                <a:gd name="T22" fmla="*/ 193 w 87"/>
                <a:gd name="T23" fmla="*/ 436 h 63"/>
                <a:gd name="T24" fmla="*/ 221 w 87"/>
                <a:gd name="T25" fmla="*/ 413 h 63"/>
                <a:gd name="T26" fmla="*/ 193 w 87"/>
                <a:gd name="T27" fmla="*/ 389 h 63"/>
                <a:gd name="T28" fmla="*/ 99 w 87"/>
                <a:gd name="T29" fmla="*/ 389 h 63"/>
                <a:gd name="T30" fmla="*/ 55 w 87"/>
                <a:gd name="T31" fmla="*/ 345 h 63"/>
                <a:gd name="T32" fmla="*/ 92 w 87"/>
                <a:gd name="T33" fmla="*/ 297 h 63"/>
                <a:gd name="T34" fmla="*/ 113 w 87"/>
                <a:gd name="T35" fmla="*/ 284 h 63"/>
                <a:gd name="T36" fmla="*/ 105 w 87"/>
                <a:gd name="T37" fmla="*/ 253 h 63"/>
                <a:gd name="T38" fmla="*/ 92 w 87"/>
                <a:gd name="T39" fmla="*/ 221 h 63"/>
                <a:gd name="T40" fmla="*/ 116 w 87"/>
                <a:gd name="T41" fmla="*/ 181 h 63"/>
                <a:gd name="T42" fmla="*/ 116 w 87"/>
                <a:gd name="T43" fmla="*/ 181 h 63"/>
                <a:gd name="T44" fmla="*/ 153 w 87"/>
                <a:gd name="T45" fmla="*/ 185 h 63"/>
                <a:gd name="T46" fmla="*/ 181 w 87"/>
                <a:gd name="T47" fmla="*/ 181 h 63"/>
                <a:gd name="T48" fmla="*/ 193 w 87"/>
                <a:gd name="T49" fmla="*/ 160 h 63"/>
                <a:gd name="T50" fmla="*/ 189 w 87"/>
                <a:gd name="T51" fmla="*/ 152 h 63"/>
                <a:gd name="T52" fmla="*/ 189 w 87"/>
                <a:gd name="T53" fmla="*/ 152 h 63"/>
                <a:gd name="T54" fmla="*/ 284 w 87"/>
                <a:gd name="T55" fmla="*/ 55 h 63"/>
                <a:gd name="T56" fmla="*/ 382 w 87"/>
                <a:gd name="T57" fmla="*/ 152 h 63"/>
                <a:gd name="T58" fmla="*/ 368 w 87"/>
                <a:gd name="T59" fmla="*/ 200 h 63"/>
                <a:gd name="T60" fmla="*/ 376 w 87"/>
                <a:gd name="T61" fmla="*/ 236 h 63"/>
                <a:gd name="T62" fmla="*/ 412 w 87"/>
                <a:gd name="T63" fmla="*/ 236 h 63"/>
                <a:gd name="T64" fmla="*/ 466 w 87"/>
                <a:gd name="T65" fmla="*/ 213 h 63"/>
                <a:gd name="T66" fmla="*/ 550 w 87"/>
                <a:gd name="T67" fmla="*/ 297 h 63"/>
                <a:gd name="T68" fmla="*/ 466 w 87"/>
                <a:gd name="T69" fmla="*/ 389 h 63"/>
                <a:gd name="T70" fmla="*/ 412 w 87"/>
                <a:gd name="T71" fmla="*/ 389 h 63"/>
                <a:gd name="T72" fmla="*/ 382 w 87"/>
                <a:gd name="T73" fmla="*/ 413 h 63"/>
                <a:gd name="T74" fmla="*/ 412 w 87"/>
                <a:gd name="T75" fmla="*/ 436 h 63"/>
                <a:gd name="T76" fmla="*/ 466 w 87"/>
                <a:gd name="T77" fmla="*/ 436 h 63"/>
                <a:gd name="T78" fmla="*/ 605 w 87"/>
                <a:gd name="T79" fmla="*/ 297 h 63"/>
                <a:gd name="T80" fmla="*/ 466 w 87"/>
                <a:gd name="T81" fmla="*/ 160 h 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87" h="62">
                  <a:moveTo>
                    <a:pt x="67" y="23"/>
                  </a:moveTo>
                  <a:cubicBezTo>
                    <a:pt x="65" y="23"/>
                    <a:pt x="64" y="24"/>
                    <a:pt x="63" y="24"/>
                  </a:cubicBezTo>
                  <a:cubicBezTo>
                    <a:pt x="63" y="23"/>
                    <a:pt x="63" y="23"/>
                    <a:pt x="63" y="22"/>
                  </a:cubicBezTo>
                  <a:cubicBezTo>
                    <a:pt x="63" y="10"/>
                    <a:pt x="53" y="0"/>
                    <a:pt x="41" y="0"/>
                  </a:cubicBezTo>
                  <a:cubicBezTo>
                    <a:pt x="31" y="0"/>
                    <a:pt x="22" y="8"/>
                    <a:pt x="20" y="18"/>
                  </a:cubicBezTo>
                  <a:cubicBezTo>
                    <a:pt x="18" y="18"/>
                    <a:pt x="16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9" y="21"/>
                    <a:pt x="5" y="26"/>
                    <a:pt x="5" y="32"/>
                  </a:cubicBezTo>
                  <a:cubicBezTo>
                    <a:pt x="5" y="34"/>
                    <a:pt x="6" y="36"/>
                    <a:pt x="6" y="38"/>
                  </a:cubicBezTo>
                  <a:cubicBezTo>
                    <a:pt x="3" y="41"/>
                    <a:pt x="0" y="45"/>
                    <a:pt x="0" y="50"/>
                  </a:cubicBezTo>
                  <a:cubicBezTo>
                    <a:pt x="0" y="57"/>
                    <a:pt x="6" y="63"/>
                    <a:pt x="14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30" y="56"/>
                    <a:pt x="28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0" y="56"/>
                    <a:pt x="8" y="53"/>
                    <a:pt x="8" y="50"/>
                  </a:cubicBezTo>
                  <a:cubicBezTo>
                    <a:pt x="8" y="47"/>
                    <a:pt x="10" y="44"/>
                    <a:pt x="13" y="43"/>
                  </a:cubicBezTo>
                  <a:cubicBezTo>
                    <a:pt x="15" y="43"/>
                    <a:pt x="16" y="42"/>
                    <a:pt x="16" y="41"/>
                  </a:cubicBezTo>
                  <a:cubicBezTo>
                    <a:pt x="17" y="39"/>
                    <a:pt x="16" y="38"/>
                    <a:pt x="15" y="37"/>
                  </a:cubicBezTo>
                  <a:cubicBezTo>
                    <a:pt x="13" y="36"/>
                    <a:pt x="13" y="34"/>
                    <a:pt x="13" y="32"/>
                  </a:cubicBezTo>
                  <a:cubicBezTo>
                    <a:pt x="13" y="29"/>
                    <a:pt x="14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5"/>
                    <a:pt x="20" y="26"/>
                    <a:pt x="22" y="27"/>
                  </a:cubicBezTo>
                  <a:cubicBezTo>
                    <a:pt x="23" y="27"/>
                    <a:pt x="25" y="27"/>
                    <a:pt x="26" y="26"/>
                  </a:cubicBezTo>
                  <a:cubicBezTo>
                    <a:pt x="27" y="26"/>
                    <a:pt x="28" y="24"/>
                    <a:pt x="28" y="23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4"/>
                    <a:pt x="34" y="8"/>
                    <a:pt x="41" y="8"/>
                  </a:cubicBezTo>
                  <a:cubicBezTo>
                    <a:pt x="49" y="8"/>
                    <a:pt x="55" y="14"/>
                    <a:pt x="55" y="22"/>
                  </a:cubicBezTo>
                  <a:cubicBezTo>
                    <a:pt x="55" y="24"/>
                    <a:pt x="55" y="27"/>
                    <a:pt x="53" y="29"/>
                  </a:cubicBezTo>
                  <a:cubicBezTo>
                    <a:pt x="52" y="31"/>
                    <a:pt x="53" y="33"/>
                    <a:pt x="54" y="34"/>
                  </a:cubicBezTo>
                  <a:cubicBezTo>
                    <a:pt x="55" y="35"/>
                    <a:pt x="57" y="35"/>
                    <a:pt x="59" y="34"/>
                  </a:cubicBezTo>
                  <a:cubicBezTo>
                    <a:pt x="60" y="33"/>
                    <a:pt x="63" y="31"/>
                    <a:pt x="67" y="31"/>
                  </a:cubicBezTo>
                  <a:cubicBezTo>
                    <a:pt x="74" y="31"/>
                    <a:pt x="79" y="37"/>
                    <a:pt x="79" y="43"/>
                  </a:cubicBezTo>
                  <a:cubicBezTo>
                    <a:pt x="79" y="50"/>
                    <a:pt x="74" y="56"/>
                    <a:pt x="67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6" y="56"/>
                    <a:pt x="55" y="58"/>
                    <a:pt x="55" y="60"/>
                  </a:cubicBezTo>
                  <a:cubicBezTo>
                    <a:pt x="55" y="62"/>
                    <a:pt x="56" y="63"/>
                    <a:pt x="59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78" y="63"/>
                    <a:pt x="87" y="54"/>
                    <a:pt x="87" y="43"/>
                  </a:cubicBezTo>
                  <a:cubicBezTo>
                    <a:pt x="87" y="32"/>
                    <a:pt x="78" y="23"/>
                    <a:pt x="67" y="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>
              <a:normAutofit fontScale="5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12" name="Freeform 32"/>
            <p:cNvSpPr/>
            <p:nvPr>
              <p:custDataLst>
                <p:tags r:id="rId25"/>
              </p:custDataLst>
            </p:nvPr>
          </p:nvSpPr>
          <p:spPr bwMode="auto">
            <a:xfrm>
              <a:off x="6498097" y="3244595"/>
              <a:ext cx="124112" cy="195518"/>
            </a:xfrm>
            <a:custGeom>
              <a:gdLst>
                <a:gd name="T0" fmla="*/ 189 w 33"/>
                <a:gd name="T1" fmla="*/ 228 h 52"/>
                <a:gd name="T2" fmla="*/ 139 w 33"/>
                <a:gd name="T3" fmla="*/ 268 h 52"/>
                <a:gd name="T4" fmla="*/ 139 w 33"/>
                <a:gd name="T5" fmla="*/ 21 h 52"/>
                <a:gd name="T6" fmla="*/ 113 w 33"/>
                <a:gd name="T7" fmla="*/ 0 h 52"/>
                <a:gd name="T8" fmla="*/ 92 w 33"/>
                <a:gd name="T9" fmla="*/ 21 h 52"/>
                <a:gd name="T10" fmla="*/ 92 w 33"/>
                <a:gd name="T11" fmla="*/ 268 h 52"/>
                <a:gd name="T12" fmla="*/ 40 w 33"/>
                <a:gd name="T13" fmla="*/ 228 h 52"/>
                <a:gd name="T14" fmla="*/ 8 w 33"/>
                <a:gd name="T15" fmla="*/ 228 h 52"/>
                <a:gd name="T16" fmla="*/ 8 w 33"/>
                <a:gd name="T17" fmla="*/ 261 h 52"/>
                <a:gd name="T18" fmla="*/ 99 w 33"/>
                <a:gd name="T19" fmla="*/ 352 h 52"/>
                <a:gd name="T20" fmla="*/ 113 w 33"/>
                <a:gd name="T21" fmla="*/ 358 h 52"/>
                <a:gd name="T22" fmla="*/ 132 w 33"/>
                <a:gd name="T23" fmla="*/ 352 h 52"/>
                <a:gd name="T24" fmla="*/ 221 w 33"/>
                <a:gd name="T25" fmla="*/ 261 h 52"/>
                <a:gd name="T26" fmla="*/ 221 w 33"/>
                <a:gd name="T27" fmla="*/ 228 h 52"/>
                <a:gd name="T28" fmla="*/ 189 w 33"/>
                <a:gd name="T29" fmla="*/ 228 h 5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3" h="52">
                  <a:moveTo>
                    <a:pt x="27" y="33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9" y="0"/>
                    <a:pt x="16" y="0"/>
                  </a:cubicBezTo>
                  <a:cubicBezTo>
                    <a:pt x="14" y="0"/>
                    <a:pt x="13" y="1"/>
                    <a:pt x="13" y="3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2" y="32"/>
                    <a:pt x="1" y="33"/>
                  </a:cubicBezTo>
                  <a:cubicBezTo>
                    <a:pt x="0" y="34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7" y="52"/>
                    <a:pt x="18" y="52"/>
                    <a:pt x="19" y="51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7"/>
                    <a:pt x="33" y="34"/>
                    <a:pt x="32" y="33"/>
                  </a:cubicBezTo>
                  <a:cubicBezTo>
                    <a:pt x="30" y="32"/>
                    <a:pt x="28" y="32"/>
                    <a:pt x="27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00" name="Freeform 35"/>
            <p:cNvSpPr/>
            <p:nvPr>
              <p:custDataLst>
                <p:tags r:id="rId26"/>
              </p:custDataLst>
            </p:nvPr>
          </p:nvSpPr>
          <p:spPr bwMode="auto">
            <a:xfrm>
              <a:off x="6559550" y="2384425"/>
              <a:ext cx="846138" cy="398463"/>
            </a:xfrm>
            <a:custGeom>
              <a:gdLst>
                <a:gd name="T0" fmla="*/ 0 w 428"/>
                <a:gd name="T1" fmla="*/ 2147483646 h 201"/>
                <a:gd name="T2" fmla="*/ 0 w 428"/>
                <a:gd name="T3" fmla="*/ 0 h 201"/>
                <a:gd name="T4" fmla="*/ 2147483646 w 428"/>
                <a:gd name="T5" fmla="*/ 0 h 201"/>
                <a:gd name="T6" fmla="*/ 0 60000 65536"/>
                <a:gd name="T7" fmla="*/ 0 60000 65536"/>
                <a:gd name="T8" fmla="*/ 0 60000 65536"/>
              </a:gdLst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8" h="201">
                  <a:moveTo>
                    <a:pt x="0" y="201"/>
                  </a:moveTo>
                  <a:lnTo>
                    <a:pt x="0" y="0"/>
                  </a:lnTo>
                  <a:lnTo>
                    <a:pt x="428" y="0"/>
                  </a:lnTo>
                </a:path>
              </a:pathLst>
            </a:custGeom>
            <a:noFill/>
            <a:ln w="6350" cap="flat" cmpd="sng">
              <a:solidFill>
                <a:schemeClr val="accent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27"/>
            </p:custDataLst>
          </p:nvPr>
        </p:nvGrpSpPr>
        <p:grpSpPr>
          <a:xfrm>
            <a:off x="7970838" y="3273425"/>
            <a:ext cx="2079625" cy="1544638"/>
            <a:chOff x="7970838" y="3273425"/>
            <a:chExt cx="2079625" cy="1544638"/>
          </a:xfrm>
        </p:grpSpPr>
        <p:sp>
          <p:nvSpPr>
            <p:cNvPr id="16389" name="Freeform 7"/>
            <p:cNvSpPr/>
            <p:nvPr>
              <p:custDataLst>
                <p:tags r:id="rId28"/>
              </p:custDataLst>
            </p:nvPr>
          </p:nvSpPr>
          <p:spPr bwMode="auto">
            <a:xfrm>
              <a:off x="7970838" y="3883025"/>
              <a:ext cx="809625" cy="935038"/>
            </a:xfrm>
            <a:custGeom>
              <a:gdLst>
                <a:gd name="T0" fmla="*/ 0 w 409"/>
                <a:gd name="T1" fmla="*/ 2147483646 h 472"/>
                <a:gd name="T2" fmla="*/ 2147483646 w 409"/>
                <a:gd name="T3" fmla="*/ 0 h 472"/>
                <a:gd name="T4" fmla="*/ 2147483646 w 409"/>
                <a:gd name="T5" fmla="*/ 2147483646 h 472"/>
                <a:gd name="T6" fmla="*/ 2147483646 w 409"/>
                <a:gd name="T7" fmla="*/ 2147483646 h 472"/>
                <a:gd name="T8" fmla="*/ 2147483646 w 409"/>
                <a:gd name="T9" fmla="*/ 2147483646 h 472"/>
                <a:gd name="T10" fmla="*/ 0 w 409"/>
                <a:gd name="T11" fmla="*/ 2147483646 h 472"/>
                <a:gd name="T12" fmla="*/ 0 w 409"/>
                <a:gd name="T13" fmla="*/ 2147483646 h 4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9" h="472">
                  <a:moveTo>
                    <a:pt x="0" y="116"/>
                  </a:moveTo>
                  <a:lnTo>
                    <a:pt x="204" y="0"/>
                  </a:lnTo>
                  <a:lnTo>
                    <a:pt x="409" y="116"/>
                  </a:lnTo>
                  <a:lnTo>
                    <a:pt x="409" y="353"/>
                  </a:lnTo>
                  <a:lnTo>
                    <a:pt x="204" y="472"/>
                  </a:lnTo>
                  <a:lnTo>
                    <a:pt x="0" y="353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15" name="Freeform 22"/>
            <p:cNvSpPr/>
            <p:nvPr>
              <p:custDataLst>
                <p:tags r:id="rId29"/>
              </p:custDataLst>
            </p:nvPr>
          </p:nvSpPr>
          <p:spPr bwMode="auto">
            <a:xfrm>
              <a:off x="8245475" y="4183063"/>
              <a:ext cx="257175" cy="331787"/>
            </a:xfrm>
            <a:custGeom>
              <a:gdLst>
                <a:gd name="T0" fmla="*/ 105 w 68"/>
                <a:gd name="T1" fmla="*/ 565 h 88"/>
                <a:gd name="T2" fmla="*/ 55 w 68"/>
                <a:gd name="T3" fmla="*/ 565 h 88"/>
                <a:gd name="T4" fmla="*/ 55 w 68"/>
                <a:gd name="T5" fmla="*/ 55 h 88"/>
                <a:gd name="T6" fmla="*/ 453 w 68"/>
                <a:gd name="T7" fmla="*/ 55 h 88"/>
                <a:gd name="T8" fmla="*/ 476 w 68"/>
                <a:gd name="T9" fmla="*/ 29 h 88"/>
                <a:gd name="T10" fmla="*/ 453 w 68"/>
                <a:gd name="T11" fmla="*/ 0 h 88"/>
                <a:gd name="T12" fmla="*/ 29 w 68"/>
                <a:gd name="T13" fmla="*/ 0 h 88"/>
                <a:gd name="T14" fmla="*/ 0 w 68"/>
                <a:gd name="T15" fmla="*/ 29 h 88"/>
                <a:gd name="T16" fmla="*/ 0 w 68"/>
                <a:gd name="T17" fmla="*/ 582 h 88"/>
                <a:gd name="T18" fmla="*/ 29 w 68"/>
                <a:gd name="T19" fmla="*/ 613 h 88"/>
                <a:gd name="T20" fmla="*/ 105 w 68"/>
                <a:gd name="T21" fmla="*/ 613 h 88"/>
                <a:gd name="T22" fmla="*/ 132 w 68"/>
                <a:gd name="T23" fmla="*/ 582 h 88"/>
                <a:gd name="T24" fmla="*/ 105 w 68"/>
                <a:gd name="T25" fmla="*/ 565 h 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8" h="88">
                  <a:moveTo>
                    <a:pt x="15" y="81"/>
                  </a:moveTo>
                  <a:cubicBezTo>
                    <a:pt x="8" y="81"/>
                    <a:pt x="8" y="81"/>
                    <a:pt x="8" y="8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7" y="8"/>
                    <a:pt x="68" y="6"/>
                    <a:pt x="68" y="4"/>
                  </a:cubicBezTo>
                  <a:cubicBezTo>
                    <a:pt x="68" y="2"/>
                    <a:pt x="67" y="0"/>
                    <a:pt x="6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2" y="88"/>
                    <a:pt x="4" y="8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7" y="88"/>
                    <a:pt x="19" y="87"/>
                    <a:pt x="19" y="84"/>
                  </a:cubicBezTo>
                  <a:cubicBezTo>
                    <a:pt x="19" y="82"/>
                    <a:pt x="17" y="81"/>
                    <a:pt x="15" y="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>
              <a:normAutofit fontScale="7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16" name="Freeform 23"/>
            <p:cNvSpPr/>
            <p:nvPr>
              <p:custDataLst>
                <p:tags r:id="rId30"/>
              </p:custDataLst>
            </p:nvPr>
          </p:nvSpPr>
          <p:spPr bwMode="auto">
            <a:xfrm>
              <a:off x="8409671" y="4378580"/>
              <a:ext cx="92979" cy="136270"/>
            </a:xfrm>
            <a:custGeom>
              <a:gdLst>
                <a:gd name="T0" fmla="*/ 145 w 25"/>
                <a:gd name="T1" fmla="*/ 0 h 36"/>
                <a:gd name="T2" fmla="*/ 120 w 25"/>
                <a:gd name="T3" fmla="*/ 29 h 36"/>
                <a:gd name="T4" fmla="*/ 120 w 25"/>
                <a:gd name="T5" fmla="*/ 205 h 36"/>
                <a:gd name="T6" fmla="*/ 28 w 25"/>
                <a:gd name="T7" fmla="*/ 205 h 36"/>
                <a:gd name="T8" fmla="*/ 0 w 25"/>
                <a:gd name="T9" fmla="*/ 224 h 36"/>
                <a:gd name="T10" fmla="*/ 28 w 25"/>
                <a:gd name="T11" fmla="*/ 253 h 36"/>
                <a:gd name="T12" fmla="*/ 145 w 25"/>
                <a:gd name="T13" fmla="*/ 253 h 36"/>
                <a:gd name="T14" fmla="*/ 160 w 25"/>
                <a:gd name="T15" fmla="*/ 245 h 36"/>
                <a:gd name="T16" fmla="*/ 165 w 25"/>
                <a:gd name="T17" fmla="*/ 224 h 36"/>
                <a:gd name="T18" fmla="*/ 165 w 25"/>
                <a:gd name="T19" fmla="*/ 29 h 36"/>
                <a:gd name="T20" fmla="*/ 145 w 25"/>
                <a:gd name="T21" fmla="*/ 0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" h="36">
                  <a:moveTo>
                    <a:pt x="22" y="0"/>
                  </a:moveTo>
                  <a:cubicBezTo>
                    <a:pt x="20" y="0"/>
                    <a:pt x="18" y="1"/>
                    <a:pt x="18" y="4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0"/>
                    <a:pt x="0" y="32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6"/>
                    <a:pt x="24" y="35"/>
                  </a:cubicBezTo>
                  <a:cubicBezTo>
                    <a:pt x="25" y="34"/>
                    <a:pt x="25" y="33"/>
                    <a:pt x="25" y="32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4" y="0"/>
                    <a:pt x="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17" name="Freeform 24"/>
            <p:cNvSpPr>
              <a:spLocks noEditPoints="1"/>
            </p:cNvSpPr>
            <p:nvPr>
              <p:custDataLst>
                <p:tags r:id="rId31"/>
              </p:custDataLst>
            </p:nvPr>
          </p:nvSpPr>
          <p:spPr bwMode="auto">
            <a:xfrm>
              <a:off x="8340432" y="4254160"/>
              <a:ext cx="158262" cy="235016"/>
            </a:xfrm>
            <a:custGeom>
              <a:gdLst>
                <a:gd name="T0" fmla="*/ 253 w 42"/>
                <a:gd name="T1" fmla="*/ 8 h 62"/>
                <a:gd name="T2" fmla="*/ 221 w 42"/>
                <a:gd name="T3" fmla="*/ 0 h 62"/>
                <a:gd name="T4" fmla="*/ 168 w 42"/>
                <a:gd name="T5" fmla="*/ 29 h 62"/>
                <a:gd name="T6" fmla="*/ 0 w 42"/>
                <a:gd name="T7" fmla="*/ 324 h 62"/>
                <a:gd name="T8" fmla="*/ 0 w 42"/>
                <a:gd name="T9" fmla="*/ 340 h 62"/>
                <a:gd name="T10" fmla="*/ 0 w 42"/>
                <a:gd name="T11" fmla="*/ 409 h 62"/>
                <a:gd name="T12" fmla="*/ 15 w 42"/>
                <a:gd name="T13" fmla="*/ 432 h 62"/>
                <a:gd name="T14" fmla="*/ 29 w 42"/>
                <a:gd name="T15" fmla="*/ 438 h 62"/>
                <a:gd name="T16" fmla="*/ 36 w 42"/>
                <a:gd name="T17" fmla="*/ 432 h 62"/>
                <a:gd name="T18" fmla="*/ 97 w 42"/>
                <a:gd name="T19" fmla="*/ 401 h 62"/>
                <a:gd name="T20" fmla="*/ 105 w 42"/>
                <a:gd name="T21" fmla="*/ 390 h 62"/>
                <a:gd name="T22" fmla="*/ 276 w 42"/>
                <a:gd name="T23" fmla="*/ 92 h 62"/>
                <a:gd name="T24" fmla="*/ 253 w 42"/>
                <a:gd name="T25" fmla="*/ 8 h 62"/>
                <a:gd name="T26" fmla="*/ 229 w 42"/>
                <a:gd name="T27" fmla="*/ 63 h 62"/>
                <a:gd name="T28" fmla="*/ 61 w 42"/>
                <a:gd name="T29" fmla="*/ 353 h 62"/>
                <a:gd name="T30" fmla="*/ 48 w 42"/>
                <a:gd name="T31" fmla="*/ 369 h 62"/>
                <a:gd name="T32" fmla="*/ 48 w 42"/>
                <a:gd name="T33" fmla="*/ 345 h 62"/>
                <a:gd name="T34" fmla="*/ 213 w 42"/>
                <a:gd name="T35" fmla="*/ 56 h 62"/>
                <a:gd name="T36" fmla="*/ 229 w 42"/>
                <a:gd name="T37" fmla="*/ 48 h 62"/>
                <a:gd name="T38" fmla="*/ 229 w 42"/>
                <a:gd name="T39" fmla="*/ 63 h 6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2" h="62">
                  <a:moveTo>
                    <a:pt x="37" y="1"/>
                  </a:moveTo>
                  <a:cubicBezTo>
                    <a:pt x="35" y="0"/>
                    <a:pt x="34" y="0"/>
                    <a:pt x="32" y="0"/>
                  </a:cubicBezTo>
                  <a:cubicBezTo>
                    <a:pt x="29" y="0"/>
                    <a:pt x="26" y="1"/>
                    <a:pt x="24" y="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2" y="61"/>
                    <a:pt x="3" y="62"/>
                    <a:pt x="4" y="62"/>
                  </a:cubicBezTo>
                  <a:cubicBezTo>
                    <a:pt x="4" y="62"/>
                    <a:pt x="5" y="61"/>
                    <a:pt x="5" y="61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6"/>
                    <a:pt x="15" y="56"/>
                    <a:pt x="15" y="5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9"/>
                    <a:pt x="41" y="3"/>
                    <a:pt x="37" y="1"/>
                  </a:cubicBezTo>
                  <a:close/>
                  <a:moveTo>
                    <a:pt x="33" y="9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2" y="7"/>
                    <a:pt x="33" y="7"/>
                  </a:cubicBezTo>
                  <a:cubicBezTo>
                    <a:pt x="33" y="8"/>
                    <a:pt x="34" y="9"/>
                    <a:pt x="33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18" name="Freeform 25"/>
            <p:cNvSpPr/>
            <p:nvPr>
              <p:custDataLst>
                <p:tags r:id="rId32"/>
              </p:custDataLst>
            </p:nvPr>
          </p:nvSpPr>
          <p:spPr bwMode="auto">
            <a:xfrm>
              <a:off x="8294932" y="4277859"/>
              <a:ext cx="98913" cy="29624"/>
            </a:xfrm>
            <a:custGeom>
              <a:gdLst>
                <a:gd name="T0" fmla="*/ 185 w 26"/>
                <a:gd name="T1" fmla="*/ 28 h 8"/>
                <a:gd name="T2" fmla="*/ 163 w 26"/>
                <a:gd name="T3" fmla="*/ 0 h 8"/>
                <a:gd name="T4" fmla="*/ 29 w 26"/>
                <a:gd name="T5" fmla="*/ 0 h 8"/>
                <a:gd name="T6" fmla="*/ 0 w 26"/>
                <a:gd name="T7" fmla="*/ 28 h 8"/>
                <a:gd name="T8" fmla="*/ 29 w 26"/>
                <a:gd name="T9" fmla="*/ 53 h 8"/>
                <a:gd name="T10" fmla="*/ 163 w 26"/>
                <a:gd name="T11" fmla="*/ 53 h 8"/>
                <a:gd name="T12" fmla="*/ 185 w 26"/>
                <a:gd name="T13" fmla="*/ 2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6" h="8">
                  <a:moveTo>
                    <a:pt x="26" y="4"/>
                  </a:move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5" y="8"/>
                    <a:pt x="26" y="6"/>
                    <a:pt x="26" y="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19" name="Freeform 26"/>
            <p:cNvSpPr/>
            <p:nvPr>
              <p:custDataLst>
                <p:tags r:id="rId33"/>
              </p:custDataLst>
            </p:nvPr>
          </p:nvSpPr>
          <p:spPr bwMode="auto">
            <a:xfrm>
              <a:off x="8294932" y="4333157"/>
              <a:ext cx="65283" cy="29624"/>
            </a:xfrm>
            <a:custGeom>
              <a:gdLst>
                <a:gd name="T0" fmla="*/ 31 w 17"/>
                <a:gd name="T1" fmla="*/ 0 h 8"/>
                <a:gd name="T2" fmla="*/ 0 w 17"/>
                <a:gd name="T3" fmla="*/ 28 h 8"/>
                <a:gd name="T4" fmla="*/ 31 w 17"/>
                <a:gd name="T5" fmla="*/ 53 h 8"/>
                <a:gd name="T6" fmla="*/ 95 w 17"/>
                <a:gd name="T7" fmla="*/ 53 h 8"/>
                <a:gd name="T8" fmla="*/ 124 w 17"/>
                <a:gd name="T9" fmla="*/ 28 h 8"/>
                <a:gd name="T10" fmla="*/ 95 w 17"/>
                <a:gd name="T11" fmla="*/ 0 h 8"/>
                <a:gd name="T12" fmla="*/ 31 w 17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7" y="6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01" name="Freeform 36"/>
            <p:cNvSpPr/>
            <p:nvPr>
              <p:custDataLst>
                <p:tags r:id="rId34"/>
              </p:custDataLst>
            </p:nvPr>
          </p:nvSpPr>
          <p:spPr bwMode="auto">
            <a:xfrm>
              <a:off x="8374063" y="3273425"/>
              <a:ext cx="1676400" cy="609600"/>
            </a:xfrm>
            <a:custGeom>
              <a:gdLst>
                <a:gd name="T0" fmla="*/ 0 w 847"/>
                <a:gd name="T1" fmla="*/ 2147483646 h 308"/>
                <a:gd name="T2" fmla="*/ 0 w 847"/>
                <a:gd name="T3" fmla="*/ 0 h 308"/>
                <a:gd name="T4" fmla="*/ 2147483646 w 847"/>
                <a:gd name="T5" fmla="*/ 0 h 308"/>
                <a:gd name="T6" fmla="*/ 2147483646 w 847"/>
                <a:gd name="T7" fmla="*/ 2147483646 h 3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45" h="308">
                  <a:moveTo>
                    <a:pt x="0" y="308"/>
                  </a:moveTo>
                  <a:lnTo>
                    <a:pt x="0" y="0"/>
                  </a:lnTo>
                  <a:lnTo>
                    <a:pt x="847" y="0"/>
                  </a:lnTo>
                  <a:lnTo>
                    <a:pt x="847" y="105"/>
                  </a:lnTo>
                </a:path>
              </a:pathLst>
            </a:custGeom>
            <a:noFill/>
            <a:ln w="6350" cap="flat" cmpd="sng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16402" name="Freeform 37"/>
          <p:cNvSpPr/>
          <p:nvPr>
            <p:custDataLst>
              <p:tags r:id="rId35"/>
            </p:custDataLst>
          </p:nvPr>
        </p:nvSpPr>
        <p:spPr bwMode="auto">
          <a:xfrm>
            <a:off x="2141538" y="3273425"/>
            <a:ext cx="1844675" cy="303213"/>
          </a:xfrm>
          <a:custGeom>
            <a:gdLst>
              <a:gd name="T0" fmla="*/ 2147483646 w 932"/>
              <a:gd name="T1" fmla="*/ 2147483646 h 153"/>
              <a:gd name="T2" fmla="*/ 2147483646 w 932"/>
              <a:gd name="T3" fmla="*/ 0 h 153"/>
              <a:gd name="T4" fmla="*/ 0 w 932"/>
              <a:gd name="T5" fmla="*/ 0 h 153"/>
              <a:gd name="T6" fmla="*/ 0 w 932"/>
              <a:gd name="T7" fmla="*/ 2147483646 h 153"/>
              <a:gd name="T8" fmla="*/ 0 60000 65536"/>
              <a:gd name="T9" fmla="*/ 0 60000 65536"/>
              <a:gd name="T10" fmla="*/ 0 60000 65536"/>
              <a:gd name="T11" fmla="*/ 0 60000 65536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32" h="153">
                <a:moveTo>
                  <a:pt x="932" y="153"/>
                </a:moveTo>
                <a:lnTo>
                  <a:pt x="932" y="0"/>
                </a:lnTo>
                <a:lnTo>
                  <a:pt x="0" y="0"/>
                </a:lnTo>
                <a:lnTo>
                  <a:pt x="0" y="105"/>
                </a:lnTo>
              </a:path>
            </a:pathLst>
          </a:custGeom>
          <a:noFill/>
          <a:ln w="6350" cap="flat" cmpd="sng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7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03" name="Freeform 38"/>
          <p:cNvSpPr/>
          <p:nvPr>
            <p:custDataLst>
              <p:tags r:id="rId36"/>
            </p:custDataLst>
          </p:nvPr>
        </p:nvSpPr>
        <p:spPr bwMode="auto">
          <a:xfrm>
            <a:off x="4248150" y="5146675"/>
            <a:ext cx="1231900" cy="555625"/>
          </a:xfrm>
          <a:custGeom>
            <a:gdLst>
              <a:gd name="T0" fmla="*/ 2147483646 w 623"/>
              <a:gd name="T1" fmla="*/ 0 h 281"/>
              <a:gd name="T2" fmla="*/ 2147483646 w 623"/>
              <a:gd name="T3" fmla="*/ 0 h 281"/>
              <a:gd name="T4" fmla="*/ 2147483646 w 623"/>
              <a:gd name="T5" fmla="*/ 2147483646 h 281"/>
              <a:gd name="T6" fmla="*/ 0 w 623"/>
              <a:gd name="T7" fmla="*/ 2147483646 h 281"/>
              <a:gd name="T8" fmla="*/ 0 60000 65536"/>
              <a:gd name="T9" fmla="*/ 0 60000 65536"/>
              <a:gd name="T10" fmla="*/ 0 60000 65536"/>
              <a:gd name="T11" fmla="*/ 0 60000 65536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23" h="281">
                <a:moveTo>
                  <a:pt x="476" y="0"/>
                </a:moveTo>
                <a:lnTo>
                  <a:pt x="623" y="0"/>
                </a:lnTo>
                <a:lnTo>
                  <a:pt x="623" y="281"/>
                </a:lnTo>
                <a:lnTo>
                  <a:pt x="0" y="281"/>
                </a:lnTo>
              </a:path>
            </a:pathLst>
          </a:custGeom>
          <a:noFill/>
          <a:ln w="6350" cap="flat" cmpd="sng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2" name="组合 11"/>
          <p:cNvGrpSpPr/>
          <p:nvPr>
            <p:custDataLst>
              <p:tags r:id="rId37"/>
            </p:custDataLst>
          </p:nvPr>
        </p:nvGrpSpPr>
        <p:grpSpPr>
          <a:xfrm>
            <a:off x="6157913" y="3522663"/>
            <a:ext cx="1717675" cy="2179637"/>
            <a:chOff x="6157913" y="3522663"/>
            <a:chExt cx="1717675" cy="2179637"/>
          </a:xfrm>
        </p:grpSpPr>
        <p:sp>
          <p:nvSpPr>
            <p:cNvPr id="16388" name="Freeform 6"/>
            <p:cNvSpPr/>
            <p:nvPr>
              <p:custDataLst>
                <p:tags r:id="rId38"/>
              </p:custDataLst>
            </p:nvPr>
          </p:nvSpPr>
          <p:spPr bwMode="auto">
            <a:xfrm>
              <a:off x="6472238" y="3522663"/>
              <a:ext cx="1403350" cy="1616075"/>
            </a:xfrm>
            <a:custGeom>
              <a:gdLst>
                <a:gd name="T0" fmla="*/ 0 w 709"/>
                <a:gd name="T1" fmla="*/ 2147483646 h 816"/>
                <a:gd name="T2" fmla="*/ 2147483646 w 709"/>
                <a:gd name="T3" fmla="*/ 0 h 816"/>
                <a:gd name="T4" fmla="*/ 2147483646 w 709"/>
                <a:gd name="T5" fmla="*/ 2147483646 h 816"/>
                <a:gd name="T6" fmla="*/ 2147483646 w 709"/>
                <a:gd name="T7" fmla="*/ 2147483646 h 816"/>
                <a:gd name="T8" fmla="*/ 2147483646 w 709"/>
                <a:gd name="T9" fmla="*/ 2147483646 h 816"/>
                <a:gd name="T10" fmla="*/ 0 w 709"/>
                <a:gd name="T11" fmla="*/ 2147483646 h 816"/>
                <a:gd name="T12" fmla="*/ 0 w 709"/>
                <a:gd name="T13" fmla="*/ 2147483646 h 8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9" h="816">
                  <a:moveTo>
                    <a:pt x="0" y="205"/>
                  </a:moveTo>
                  <a:lnTo>
                    <a:pt x="354" y="0"/>
                  </a:lnTo>
                  <a:lnTo>
                    <a:pt x="709" y="205"/>
                  </a:lnTo>
                  <a:lnTo>
                    <a:pt x="709" y="614"/>
                  </a:lnTo>
                  <a:lnTo>
                    <a:pt x="354" y="816"/>
                  </a:lnTo>
                  <a:lnTo>
                    <a:pt x="0" y="614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13" name="Freeform 28"/>
            <p:cNvSpPr>
              <a:spLocks noEditPoints="1"/>
            </p:cNvSpPr>
            <p:nvPr>
              <p:custDataLst>
                <p:tags r:id="rId39"/>
              </p:custDataLst>
            </p:nvPr>
          </p:nvSpPr>
          <p:spPr bwMode="auto">
            <a:xfrm>
              <a:off x="7008813" y="4167188"/>
              <a:ext cx="330200" cy="331787"/>
            </a:xfrm>
            <a:custGeom>
              <a:gdLst>
                <a:gd name="T0" fmla="*/ 593 w 87"/>
                <a:gd name="T1" fmla="*/ 237 h 88"/>
                <a:gd name="T2" fmla="*/ 537 w 87"/>
                <a:gd name="T3" fmla="*/ 193 h 88"/>
                <a:gd name="T4" fmla="*/ 561 w 87"/>
                <a:gd name="T5" fmla="*/ 124 h 88"/>
                <a:gd name="T6" fmla="*/ 468 w 87"/>
                <a:gd name="T7" fmla="*/ 55 h 88"/>
                <a:gd name="T8" fmla="*/ 394 w 87"/>
                <a:gd name="T9" fmla="*/ 69 h 88"/>
                <a:gd name="T10" fmla="*/ 353 w 87"/>
                <a:gd name="T11" fmla="*/ 0 h 88"/>
                <a:gd name="T12" fmla="*/ 240 w 87"/>
                <a:gd name="T13" fmla="*/ 21 h 88"/>
                <a:gd name="T14" fmla="*/ 200 w 87"/>
                <a:gd name="T15" fmla="*/ 76 h 88"/>
                <a:gd name="T16" fmla="*/ 129 w 87"/>
                <a:gd name="T17" fmla="*/ 55 h 88"/>
                <a:gd name="T18" fmla="*/ 56 w 87"/>
                <a:gd name="T19" fmla="*/ 153 h 88"/>
                <a:gd name="T20" fmla="*/ 63 w 87"/>
                <a:gd name="T21" fmla="*/ 221 h 88"/>
                <a:gd name="T22" fmla="*/ 0 w 87"/>
                <a:gd name="T23" fmla="*/ 260 h 88"/>
                <a:gd name="T24" fmla="*/ 0 w 87"/>
                <a:gd name="T25" fmla="*/ 346 h 88"/>
                <a:gd name="T26" fmla="*/ 63 w 87"/>
                <a:gd name="T27" fmla="*/ 389 h 88"/>
                <a:gd name="T28" fmla="*/ 56 w 87"/>
                <a:gd name="T29" fmla="*/ 460 h 88"/>
                <a:gd name="T30" fmla="*/ 129 w 87"/>
                <a:gd name="T31" fmla="*/ 550 h 88"/>
                <a:gd name="T32" fmla="*/ 200 w 87"/>
                <a:gd name="T33" fmla="*/ 529 h 88"/>
                <a:gd name="T34" fmla="*/ 240 w 87"/>
                <a:gd name="T35" fmla="*/ 590 h 88"/>
                <a:gd name="T36" fmla="*/ 305 w 87"/>
                <a:gd name="T37" fmla="*/ 613 h 88"/>
                <a:gd name="T38" fmla="*/ 376 w 87"/>
                <a:gd name="T39" fmla="*/ 590 h 88"/>
                <a:gd name="T40" fmla="*/ 417 w 87"/>
                <a:gd name="T41" fmla="*/ 529 h 88"/>
                <a:gd name="T42" fmla="*/ 486 w 87"/>
                <a:gd name="T43" fmla="*/ 550 h 88"/>
                <a:gd name="T44" fmla="*/ 561 w 87"/>
                <a:gd name="T45" fmla="*/ 460 h 88"/>
                <a:gd name="T46" fmla="*/ 545 w 87"/>
                <a:gd name="T47" fmla="*/ 389 h 88"/>
                <a:gd name="T48" fmla="*/ 616 w 87"/>
                <a:gd name="T49" fmla="*/ 346 h 88"/>
                <a:gd name="T50" fmla="*/ 616 w 87"/>
                <a:gd name="T51" fmla="*/ 260 h 88"/>
                <a:gd name="T52" fmla="*/ 516 w 87"/>
                <a:gd name="T53" fmla="*/ 342 h 88"/>
                <a:gd name="T54" fmla="*/ 486 w 87"/>
                <a:gd name="T55" fmla="*/ 397 h 88"/>
                <a:gd name="T56" fmla="*/ 501 w 87"/>
                <a:gd name="T57" fmla="*/ 466 h 88"/>
                <a:gd name="T58" fmla="*/ 432 w 87"/>
                <a:gd name="T59" fmla="*/ 481 h 88"/>
                <a:gd name="T60" fmla="*/ 369 w 87"/>
                <a:gd name="T61" fmla="*/ 496 h 88"/>
                <a:gd name="T62" fmla="*/ 332 w 87"/>
                <a:gd name="T63" fmla="*/ 557 h 88"/>
                <a:gd name="T64" fmla="*/ 269 w 87"/>
                <a:gd name="T65" fmla="*/ 514 h 88"/>
                <a:gd name="T66" fmla="*/ 213 w 87"/>
                <a:gd name="T67" fmla="*/ 481 h 88"/>
                <a:gd name="T68" fmla="*/ 140 w 87"/>
                <a:gd name="T69" fmla="*/ 500 h 88"/>
                <a:gd name="T70" fmla="*/ 129 w 87"/>
                <a:gd name="T71" fmla="*/ 422 h 88"/>
                <a:gd name="T72" fmla="*/ 115 w 87"/>
                <a:gd name="T73" fmla="*/ 361 h 88"/>
                <a:gd name="T74" fmla="*/ 48 w 87"/>
                <a:gd name="T75" fmla="*/ 328 h 88"/>
                <a:gd name="T76" fmla="*/ 48 w 87"/>
                <a:gd name="T77" fmla="*/ 277 h 88"/>
                <a:gd name="T78" fmla="*/ 115 w 87"/>
                <a:gd name="T79" fmla="*/ 252 h 88"/>
                <a:gd name="T80" fmla="*/ 129 w 87"/>
                <a:gd name="T81" fmla="*/ 189 h 88"/>
                <a:gd name="T82" fmla="*/ 140 w 87"/>
                <a:gd name="T83" fmla="*/ 113 h 88"/>
                <a:gd name="T84" fmla="*/ 213 w 87"/>
                <a:gd name="T85" fmla="*/ 132 h 88"/>
                <a:gd name="T86" fmla="*/ 269 w 87"/>
                <a:gd name="T87" fmla="*/ 99 h 88"/>
                <a:gd name="T88" fmla="*/ 332 w 87"/>
                <a:gd name="T89" fmla="*/ 55 h 88"/>
                <a:gd name="T90" fmla="*/ 369 w 87"/>
                <a:gd name="T91" fmla="*/ 113 h 88"/>
                <a:gd name="T92" fmla="*/ 432 w 87"/>
                <a:gd name="T93" fmla="*/ 132 h 88"/>
                <a:gd name="T94" fmla="*/ 501 w 87"/>
                <a:gd name="T95" fmla="*/ 145 h 88"/>
                <a:gd name="T96" fmla="*/ 486 w 87"/>
                <a:gd name="T97" fmla="*/ 208 h 88"/>
                <a:gd name="T98" fmla="*/ 516 w 87"/>
                <a:gd name="T99" fmla="*/ 265 h 88"/>
                <a:gd name="T100" fmla="*/ 568 w 87"/>
                <a:gd name="T101" fmla="*/ 305 h 8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7" h="88">
                  <a:moveTo>
                    <a:pt x="87" y="37"/>
                  </a:moveTo>
                  <a:cubicBezTo>
                    <a:pt x="87" y="36"/>
                    <a:pt x="86" y="35"/>
                    <a:pt x="84" y="3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1"/>
                    <a:pt x="77" y="29"/>
                    <a:pt x="76" y="28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0" y="20"/>
                    <a:pt x="80" y="19"/>
                    <a:pt x="79" y="18"/>
                  </a:cubicBezTo>
                  <a:cubicBezTo>
                    <a:pt x="76" y="14"/>
                    <a:pt x="73" y="11"/>
                    <a:pt x="69" y="8"/>
                  </a:cubicBezTo>
                  <a:cubicBezTo>
                    <a:pt x="68" y="8"/>
                    <a:pt x="67" y="7"/>
                    <a:pt x="66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2"/>
                    <a:pt x="52" y="1"/>
                    <a:pt x="50" y="0"/>
                  </a:cubicBezTo>
                  <a:cubicBezTo>
                    <a:pt x="45" y="0"/>
                    <a:pt x="42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1"/>
                    <a:pt x="28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8"/>
                    <a:pt x="18" y="8"/>
                  </a:cubicBezTo>
                  <a:cubicBezTo>
                    <a:pt x="14" y="11"/>
                    <a:pt x="11" y="14"/>
                    <a:pt x="8" y="18"/>
                  </a:cubicBezTo>
                  <a:cubicBezTo>
                    <a:pt x="7" y="19"/>
                    <a:pt x="7" y="20"/>
                    <a:pt x="8" y="22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1"/>
                    <a:pt x="9" y="32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5"/>
                    <a:pt x="0" y="36"/>
                    <a:pt x="0" y="37"/>
                  </a:cubicBezTo>
                  <a:cubicBezTo>
                    <a:pt x="0" y="40"/>
                    <a:pt x="0" y="42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52"/>
                    <a:pt x="1" y="53"/>
                    <a:pt x="3" y="53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7"/>
                    <a:pt x="10" y="58"/>
                    <a:pt x="11" y="5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7"/>
                    <a:pt x="7" y="69"/>
                    <a:pt x="8" y="70"/>
                  </a:cubicBezTo>
                  <a:cubicBezTo>
                    <a:pt x="11" y="73"/>
                    <a:pt x="14" y="77"/>
                    <a:pt x="18" y="79"/>
                  </a:cubicBezTo>
                  <a:cubicBezTo>
                    <a:pt x="19" y="80"/>
                    <a:pt x="20" y="80"/>
                    <a:pt x="21" y="80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9" y="77"/>
                    <a:pt x="30" y="77"/>
                    <a:pt x="31" y="78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6"/>
                    <a:pt x="35" y="87"/>
                    <a:pt x="37" y="87"/>
                  </a:cubicBezTo>
                  <a:cubicBezTo>
                    <a:pt x="39" y="88"/>
                    <a:pt x="41" y="88"/>
                    <a:pt x="43" y="88"/>
                  </a:cubicBezTo>
                  <a:cubicBezTo>
                    <a:pt x="46" y="88"/>
                    <a:pt x="48" y="88"/>
                    <a:pt x="50" y="87"/>
                  </a:cubicBezTo>
                  <a:cubicBezTo>
                    <a:pt x="52" y="87"/>
                    <a:pt x="53" y="86"/>
                    <a:pt x="53" y="85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7" y="77"/>
                    <a:pt x="58" y="77"/>
                    <a:pt x="59" y="76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8" y="80"/>
                    <a:pt x="69" y="79"/>
                  </a:cubicBezTo>
                  <a:cubicBezTo>
                    <a:pt x="73" y="77"/>
                    <a:pt x="76" y="73"/>
                    <a:pt x="79" y="70"/>
                  </a:cubicBezTo>
                  <a:cubicBezTo>
                    <a:pt x="80" y="69"/>
                    <a:pt x="80" y="67"/>
                    <a:pt x="79" y="66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7" y="58"/>
                    <a:pt x="77" y="57"/>
                    <a:pt x="77" y="56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3"/>
                    <a:pt x="87" y="52"/>
                    <a:pt x="87" y="50"/>
                  </a:cubicBezTo>
                  <a:cubicBezTo>
                    <a:pt x="87" y="48"/>
                    <a:pt x="87" y="46"/>
                    <a:pt x="87" y="44"/>
                  </a:cubicBezTo>
                  <a:cubicBezTo>
                    <a:pt x="87" y="42"/>
                    <a:pt x="87" y="40"/>
                    <a:pt x="87" y="37"/>
                  </a:cubicBezTo>
                  <a:close/>
                  <a:moveTo>
                    <a:pt x="80" y="47"/>
                  </a:moveTo>
                  <a:cubicBezTo>
                    <a:pt x="73" y="49"/>
                    <a:pt x="73" y="49"/>
                    <a:pt x="73" y="49"/>
                  </a:cubicBezTo>
                  <a:cubicBezTo>
                    <a:pt x="72" y="50"/>
                    <a:pt x="71" y="51"/>
                    <a:pt x="71" y="52"/>
                  </a:cubicBezTo>
                  <a:cubicBezTo>
                    <a:pt x="70" y="54"/>
                    <a:pt x="70" y="56"/>
                    <a:pt x="69" y="57"/>
                  </a:cubicBezTo>
                  <a:cubicBezTo>
                    <a:pt x="68" y="58"/>
                    <a:pt x="68" y="60"/>
                    <a:pt x="68" y="61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0" y="69"/>
                    <a:pt x="68" y="70"/>
                    <a:pt x="67" y="72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9" y="68"/>
                    <a:pt x="58" y="68"/>
                    <a:pt x="57" y="69"/>
                  </a:cubicBezTo>
                  <a:cubicBezTo>
                    <a:pt x="55" y="70"/>
                    <a:pt x="54" y="71"/>
                    <a:pt x="52" y="71"/>
                  </a:cubicBezTo>
                  <a:cubicBezTo>
                    <a:pt x="50" y="71"/>
                    <a:pt x="50" y="72"/>
                    <a:pt x="49" y="74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4" y="80"/>
                    <a:pt x="43" y="80"/>
                    <a:pt x="40" y="80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2"/>
                    <a:pt x="37" y="71"/>
                    <a:pt x="35" y="71"/>
                  </a:cubicBezTo>
                  <a:cubicBezTo>
                    <a:pt x="33" y="71"/>
                    <a:pt x="32" y="70"/>
                    <a:pt x="30" y="69"/>
                  </a:cubicBezTo>
                  <a:cubicBezTo>
                    <a:pt x="29" y="68"/>
                    <a:pt x="28" y="68"/>
                    <a:pt x="26" y="69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0"/>
                    <a:pt x="19" y="58"/>
                    <a:pt x="18" y="57"/>
                  </a:cubicBezTo>
                  <a:cubicBezTo>
                    <a:pt x="17" y="56"/>
                    <a:pt x="17" y="54"/>
                    <a:pt x="16" y="52"/>
                  </a:cubicBezTo>
                  <a:cubicBezTo>
                    <a:pt x="16" y="51"/>
                    <a:pt x="15" y="50"/>
                    <a:pt x="14" y="49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7" y="43"/>
                    <a:pt x="7" y="42"/>
                    <a:pt x="7" y="4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7"/>
                    <a:pt x="16" y="36"/>
                  </a:cubicBezTo>
                  <a:cubicBezTo>
                    <a:pt x="17" y="34"/>
                    <a:pt x="17" y="32"/>
                    <a:pt x="18" y="30"/>
                  </a:cubicBezTo>
                  <a:cubicBezTo>
                    <a:pt x="19" y="29"/>
                    <a:pt x="19" y="28"/>
                    <a:pt x="18" y="2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9"/>
                    <a:pt x="19" y="17"/>
                    <a:pt x="20" y="16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9"/>
                    <a:pt x="29" y="19"/>
                    <a:pt x="30" y="19"/>
                  </a:cubicBezTo>
                  <a:cubicBezTo>
                    <a:pt x="32" y="18"/>
                    <a:pt x="33" y="17"/>
                    <a:pt x="35" y="16"/>
                  </a:cubicBezTo>
                  <a:cubicBezTo>
                    <a:pt x="37" y="16"/>
                    <a:pt x="37" y="15"/>
                    <a:pt x="38" y="1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2" y="7"/>
                    <a:pt x="44" y="7"/>
                    <a:pt x="47" y="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0" y="15"/>
                    <a:pt x="50" y="16"/>
                    <a:pt x="52" y="16"/>
                  </a:cubicBezTo>
                  <a:cubicBezTo>
                    <a:pt x="54" y="17"/>
                    <a:pt x="55" y="18"/>
                    <a:pt x="57" y="19"/>
                  </a:cubicBezTo>
                  <a:cubicBezTo>
                    <a:pt x="58" y="19"/>
                    <a:pt x="59" y="19"/>
                    <a:pt x="61" y="19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7"/>
                    <a:pt x="70" y="19"/>
                    <a:pt x="71" y="21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9"/>
                    <a:pt x="69" y="30"/>
                  </a:cubicBezTo>
                  <a:cubicBezTo>
                    <a:pt x="70" y="32"/>
                    <a:pt x="70" y="34"/>
                    <a:pt x="71" y="36"/>
                  </a:cubicBezTo>
                  <a:cubicBezTo>
                    <a:pt x="71" y="37"/>
                    <a:pt x="72" y="38"/>
                    <a:pt x="73" y="38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2"/>
                    <a:pt x="80" y="43"/>
                    <a:pt x="80" y="44"/>
                  </a:cubicBezTo>
                  <a:cubicBezTo>
                    <a:pt x="80" y="45"/>
                    <a:pt x="80" y="46"/>
                    <a:pt x="80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>
              <a:normAutofit fontScale="7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14" name="Freeform 29"/>
            <p:cNvSpPr>
              <a:spLocks noEditPoints="1"/>
            </p:cNvSpPr>
            <p:nvPr>
              <p:custDataLst>
                <p:tags r:id="rId40"/>
              </p:custDataLst>
            </p:nvPr>
          </p:nvSpPr>
          <p:spPr bwMode="auto">
            <a:xfrm>
              <a:off x="7107675" y="4261984"/>
              <a:ext cx="132475" cy="132320"/>
            </a:xfrm>
            <a:custGeom>
              <a:gdLst>
                <a:gd name="T0" fmla="*/ 121 w 35"/>
                <a:gd name="T1" fmla="*/ 0 h 35"/>
                <a:gd name="T2" fmla="*/ 0 w 35"/>
                <a:gd name="T3" fmla="*/ 124 h 35"/>
                <a:gd name="T4" fmla="*/ 121 w 35"/>
                <a:gd name="T5" fmla="*/ 245 h 35"/>
                <a:gd name="T6" fmla="*/ 245 w 35"/>
                <a:gd name="T7" fmla="*/ 124 h 35"/>
                <a:gd name="T8" fmla="*/ 121 w 35"/>
                <a:gd name="T9" fmla="*/ 0 h 35"/>
                <a:gd name="T10" fmla="*/ 121 w 35"/>
                <a:gd name="T11" fmla="*/ 197 h 35"/>
                <a:gd name="T12" fmla="*/ 56 w 35"/>
                <a:gd name="T13" fmla="*/ 124 h 35"/>
                <a:gd name="T14" fmla="*/ 121 w 35"/>
                <a:gd name="T15" fmla="*/ 56 h 35"/>
                <a:gd name="T16" fmla="*/ 191 w 35"/>
                <a:gd name="T17" fmla="*/ 124 h 35"/>
                <a:gd name="T18" fmla="*/ 121 w 35"/>
                <a:gd name="T19" fmla="*/ 197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8"/>
                  </a:moveTo>
                  <a:cubicBezTo>
                    <a:pt x="12" y="28"/>
                    <a:pt x="8" y="23"/>
                    <a:pt x="8" y="18"/>
                  </a:cubicBezTo>
                  <a:cubicBezTo>
                    <a:pt x="8" y="12"/>
                    <a:pt x="12" y="8"/>
                    <a:pt x="17" y="8"/>
                  </a:cubicBezTo>
                  <a:cubicBezTo>
                    <a:pt x="23" y="8"/>
                    <a:pt x="27" y="12"/>
                    <a:pt x="27" y="18"/>
                  </a:cubicBezTo>
                  <a:cubicBezTo>
                    <a:pt x="27" y="23"/>
                    <a:pt x="23" y="28"/>
                    <a:pt x="17" y="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404" name="Freeform 39"/>
            <p:cNvSpPr/>
            <p:nvPr>
              <p:custDataLst>
                <p:tags r:id="rId41"/>
              </p:custDataLst>
            </p:nvPr>
          </p:nvSpPr>
          <p:spPr bwMode="auto">
            <a:xfrm>
              <a:off x="6157913" y="4738688"/>
              <a:ext cx="1443037" cy="963612"/>
            </a:xfrm>
            <a:custGeom>
              <a:gdLst>
                <a:gd name="T0" fmla="*/ 2147483646 w 729"/>
                <a:gd name="T1" fmla="*/ 0 h 487"/>
                <a:gd name="T2" fmla="*/ 0 w 729"/>
                <a:gd name="T3" fmla="*/ 0 h 487"/>
                <a:gd name="T4" fmla="*/ 0 w 729"/>
                <a:gd name="T5" fmla="*/ 2147483646 h 487"/>
                <a:gd name="T6" fmla="*/ 2147483646 w 729"/>
                <a:gd name="T7" fmla="*/ 2147483646 h 48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9" h="487">
                  <a:moveTo>
                    <a:pt x="159" y="0"/>
                  </a:moveTo>
                  <a:lnTo>
                    <a:pt x="0" y="0"/>
                  </a:lnTo>
                  <a:lnTo>
                    <a:pt x="0" y="487"/>
                  </a:lnTo>
                  <a:lnTo>
                    <a:pt x="729" y="487"/>
                  </a:lnTo>
                </a:path>
              </a:pathLst>
            </a:custGeom>
            <a:noFill/>
            <a:ln w="6350" cap="flat" cmpd="sng">
              <a:solidFill>
                <a:schemeClr val="accent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42"/>
            </p:custDataLst>
          </p:nvPr>
        </p:nvSpPr>
        <p:spPr>
          <a:xfrm>
            <a:off x="754063" y="368300"/>
            <a:ext cx="10228262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lnSpc>
                <a:spcPct val="90000"/>
              </a:lnSpc>
              <a:defRPr sz="3200" kern="1200">
                <a:solidFill>
                  <a:schemeClr val="accent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914400" rtl="0" eaLnBrk="1" latinLnBrk="0" hangingPunct="1">
              <a:lnSpc>
                <a:spcPct val="90000"/>
              </a:lnSpc>
              <a:defRPr sz="3200" kern="1200">
                <a:solidFill>
                  <a:schemeClr val="accent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914400" rtl="0" eaLnBrk="1" latinLnBrk="0" hangingPunct="1">
              <a:lnSpc>
                <a:spcPct val="90000"/>
              </a:lnSpc>
              <a:defRPr sz="3200" kern="1200">
                <a:solidFill>
                  <a:schemeClr val="accent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914400" rtl="0" eaLnBrk="1" latinLnBrk="0" hangingPunct="1">
              <a:lnSpc>
                <a:spcPct val="90000"/>
              </a:lnSpc>
              <a:defRPr sz="3200" kern="1200">
                <a:solidFill>
                  <a:schemeClr val="accent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empus Sans ITC" panose="04020404030d07020202" pitchFamily="82" charset="0"/>
                <a:ea typeface="+mn-ea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empus Sans ITC" panose="04020404030d07020202" pitchFamily="82" charset="0"/>
                <a:ea typeface="+mn-ea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empus Sans ITC" panose="04020404030d07020202" pitchFamily="82" charset="0"/>
                <a:ea typeface="+mn-ea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empus Sans ITC" panose="04020404030d07020202" pitchFamily="82" charset="0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颜渊第十二</a:t>
            </a:r>
            <a:endParaRPr lang="en-US" altLang="zh-CN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文本框 2"/>
          <p:cNvSpPr txBox="1"/>
          <p:nvPr>
            <p:custDataLst>
              <p:tags r:id="rId43"/>
            </p:custDataLst>
          </p:nvPr>
        </p:nvSpPr>
        <p:spPr>
          <a:xfrm>
            <a:off x="774700" y="2052638"/>
            <a:ext cx="34734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天下归仁：换一种方式看待这个世界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44"/>
            </p:custDataLst>
          </p:nvPr>
        </p:nvSpPr>
        <p:spPr>
          <a:xfrm>
            <a:off x="7510463" y="2052638"/>
            <a:ext cx="347186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己所不欲，勿施于人：理解自己，才能真正理解世界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45"/>
            </p:custDataLst>
          </p:nvPr>
        </p:nvSpPr>
        <p:spPr>
          <a:xfrm>
            <a:off x="319088" y="3600450"/>
            <a:ext cx="3076575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仁者，其言也讱：说话做事要沉得住气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46"/>
            </p:custDataLst>
          </p:nvPr>
        </p:nvSpPr>
        <p:spPr>
          <a:xfrm>
            <a:off x="8997950" y="3632200"/>
            <a:ext cx="2913063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君子不忧不惧：此心光明，亦复何言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47"/>
            </p:custDataLst>
          </p:nvPr>
        </p:nvSpPr>
        <p:spPr>
          <a:xfrm>
            <a:off x="603250" y="5351463"/>
            <a:ext cx="34734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君子何患乎无兄弟也：以豁达的态度面对人生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48"/>
            </p:custDataLst>
          </p:nvPr>
        </p:nvSpPr>
        <p:spPr>
          <a:xfrm>
            <a:off x="7715250" y="5351463"/>
            <a:ext cx="3471863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浸润之谮，肤受之愬，不行焉：小心「枕边风」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49"/>
    </p:custDataLst>
  </p:cSld>
  <p:clrMapOvr>
    <a:masterClrMapping/>
  </p:clrMapOvr>
  <p:transition spd="slow"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7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5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26" name="组合 25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27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8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1843631" y="2294181"/>
            <a:ext cx="2283910" cy="108952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da-DK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+mn-lt"/>
              </a:rPr>
              <a:t>自古皆有死，民无信不立：信任是管理的基础</a:t>
            </a:r>
            <a:endParaRPr lang="da-DK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4868212" y="2294181"/>
            <a:ext cx="2283910" cy="108952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da-DK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+mn-lt"/>
              </a:rPr>
              <a:t>虎豹之鞟犹犬羊之鞟：论外在修养的重要性</a:t>
            </a:r>
            <a:endParaRPr lang="da-DK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7904255" y="2294181"/>
            <a:ext cx="2283910" cy="1089529"/>
          </a:xfrm>
          <a:prstGeom prst="rect">
            <a:avLst/>
          </a:prstGeom>
          <a:noFill/>
        </p:spPr>
        <p:txBody>
          <a:bodyPr wrap="square" rtlCol="0" anchor="b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da-DK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+mn-lt"/>
              </a:rPr>
              <a:t>百姓足，君孰与不足：管理国家的底层逻辑，是藏富于民</a:t>
            </a:r>
            <a:endParaRPr lang="da-DK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1843631" y="4668091"/>
            <a:ext cx="2283910" cy="108952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da-DK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+mn-lt"/>
              </a:rPr>
              <a:t>爱之欲其生，恶之欲其死：情感偏激会带来什么后果</a:t>
            </a:r>
            <a:endParaRPr lang="da-DK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4868212" y="4668091"/>
            <a:ext cx="2283910" cy="108952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da-DK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+mn-lt"/>
              </a:rPr>
              <a:t>君君，臣臣，父父，子子：正确的关系，是各安其位</a:t>
            </a:r>
            <a:endParaRPr lang="da-DK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7904255" y="4668091"/>
            <a:ext cx="2283910" cy="108952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da-DK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+mn-lt"/>
              </a:rPr>
              <a:t>子路无宿诺：子路的断案能力</a:t>
            </a:r>
            <a:endParaRPr lang="da-DK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9" name="Freeform 5"/>
          <p:cNvSpPr/>
          <p:nvPr>
            <p:custDataLst>
              <p:tags r:id="rId14"/>
            </p:custDataLst>
          </p:nvPr>
        </p:nvSpPr>
        <p:spPr>
          <a:xfrm>
            <a:off x="2707992" y="1642299"/>
            <a:ext cx="555189" cy="552266"/>
          </a:xfrm>
          <a:custGeom>
            <a:cxnLst>
              <a:cxn ang="0">
                <a:pos x="259556" y="107932"/>
              </a:cxn>
              <a:cxn ang="0">
                <a:pos x="259556" y="12849"/>
              </a:cxn>
              <a:cxn ang="0">
                <a:pos x="205589" y="12849"/>
              </a:cxn>
              <a:cxn ang="0">
                <a:pos x="205589" y="53966"/>
              </a:cxn>
              <a:cxn ang="0">
                <a:pos x="149052" y="0"/>
              </a:cxn>
              <a:cxn ang="0">
                <a:pos x="0" y="149049"/>
              </a:cxn>
              <a:cxn ang="0">
                <a:pos x="25699" y="149049"/>
              </a:cxn>
              <a:cxn ang="0">
                <a:pos x="25699" y="300667"/>
              </a:cxn>
              <a:cxn ang="0">
                <a:pos x="107934" y="300667"/>
              </a:cxn>
              <a:cxn ang="0">
                <a:pos x="107934" y="177316"/>
              </a:cxn>
              <a:cxn ang="0">
                <a:pos x="190170" y="177316"/>
              </a:cxn>
              <a:cxn ang="0">
                <a:pos x="190170" y="300667"/>
              </a:cxn>
              <a:cxn ang="0">
                <a:pos x="272406" y="300667"/>
              </a:cxn>
              <a:cxn ang="0">
                <a:pos x="272406" y="149049"/>
              </a:cxn>
              <a:cxn ang="0">
                <a:pos x="300674" y="149049"/>
              </a:cxn>
              <a:cxn ang="0">
                <a:pos x="259556" y="107932"/>
              </a:cxn>
            </a:cxnLst>
            <a:rect l="0" t="0" r="0" b="0"/>
            <a:pathLst>
              <a:path w="117" h="117">
                <a:moveTo>
                  <a:pt x="101" y="42"/>
                </a:moveTo>
                <a:lnTo>
                  <a:pt x="101" y="5"/>
                </a:lnTo>
                <a:lnTo>
                  <a:pt x="80" y="5"/>
                </a:lnTo>
                <a:lnTo>
                  <a:pt x="80" y="21"/>
                </a:lnTo>
                <a:lnTo>
                  <a:pt x="58" y="0"/>
                </a:lnTo>
                <a:lnTo>
                  <a:pt x="0" y="58"/>
                </a:lnTo>
                <a:lnTo>
                  <a:pt x="10" y="58"/>
                </a:lnTo>
                <a:lnTo>
                  <a:pt x="10" y="117"/>
                </a:lnTo>
                <a:lnTo>
                  <a:pt x="42" y="117"/>
                </a:lnTo>
                <a:lnTo>
                  <a:pt x="42" y="69"/>
                </a:lnTo>
                <a:lnTo>
                  <a:pt x="74" y="69"/>
                </a:lnTo>
                <a:lnTo>
                  <a:pt x="74" y="117"/>
                </a:lnTo>
                <a:lnTo>
                  <a:pt x="106" y="117"/>
                </a:lnTo>
                <a:lnTo>
                  <a:pt x="106" y="58"/>
                </a:lnTo>
                <a:lnTo>
                  <a:pt x="117" y="58"/>
                </a:lnTo>
                <a:lnTo>
                  <a:pt x="101" y="42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 wrap="square" anchor="ctr" anchorCtr="0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3" name="Rectangle 9"/>
          <p:cNvSpPr/>
          <p:nvPr>
            <p:custDataLst>
              <p:tags r:id="rId15"/>
            </p:custDataLst>
          </p:nvPr>
        </p:nvSpPr>
        <p:spPr>
          <a:xfrm>
            <a:off x="2935912" y="1990022"/>
            <a:ext cx="99350" cy="204543"/>
          </a:xfrm>
          <a:prstGeom prst="rect">
            <a:avLst/>
          </a:prstGeom>
          <a:solidFill>
            <a:schemeClr val="accent1"/>
          </a:solidFill>
          <a:ln w="9525">
            <a:noFill/>
            <a:miter/>
          </a:ln>
        </p:spPr>
        <p:txBody>
          <a:bodyPr wrap="square" anchor="ctr" anchorCtr="0">
            <a:normAutofit fontScale="4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zh-CN" altLang="en-US" sz="1800">
              <a:solidFill>
                <a:schemeClr val="accen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4" name="Freeform 15"/>
          <p:cNvSpPr>
            <a:spLocks noEditPoints="1"/>
          </p:cNvSpPr>
          <p:nvPr>
            <p:custDataLst>
              <p:tags r:id="rId16"/>
            </p:custDataLst>
          </p:nvPr>
        </p:nvSpPr>
        <p:spPr>
          <a:xfrm>
            <a:off x="5734034" y="1662752"/>
            <a:ext cx="552266" cy="555189"/>
          </a:xfrm>
          <a:custGeom>
            <a:cxnLst>
              <a:cxn ang="0">
                <a:pos x="246006" y="0"/>
              </a:cxn>
              <a:cxn ang="0">
                <a:pos x="54668" y="0"/>
              </a:cxn>
              <a:cxn ang="0">
                <a:pos x="0" y="54667"/>
              </a:cxn>
              <a:cxn ang="0">
                <a:pos x="0" y="246000"/>
              </a:cxn>
              <a:cxn ang="0">
                <a:pos x="54668" y="300667"/>
              </a:cxn>
              <a:cxn ang="0">
                <a:pos x="246006" y="300667"/>
              </a:cxn>
              <a:cxn ang="0">
                <a:pos x="300674" y="246000"/>
              </a:cxn>
              <a:cxn ang="0">
                <a:pos x="300674" y="54667"/>
              </a:cxn>
              <a:cxn ang="0">
                <a:pos x="246006" y="0"/>
              </a:cxn>
              <a:cxn ang="0">
                <a:pos x="246006" y="177667"/>
              </a:cxn>
              <a:cxn ang="0">
                <a:pos x="177671" y="177667"/>
              </a:cxn>
              <a:cxn ang="0">
                <a:pos x="177671" y="246000"/>
              </a:cxn>
              <a:cxn ang="0">
                <a:pos x="123003" y="246000"/>
              </a:cxn>
              <a:cxn ang="0">
                <a:pos x="123003" y="177667"/>
              </a:cxn>
              <a:cxn ang="0">
                <a:pos x="54668" y="177667"/>
              </a:cxn>
              <a:cxn ang="0">
                <a:pos x="54668" y="123000"/>
              </a:cxn>
              <a:cxn ang="0">
                <a:pos x="123003" y="123000"/>
              </a:cxn>
              <a:cxn ang="0">
                <a:pos x="123003" y="54667"/>
              </a:cxn>
              <a:cxn ang="0">
                <a:pos x="177671" y="54667"/>
              </a:cxn>
              <a:cxn ang="0">
                <a:pos x="177671" y="123000"/>
              </a:cxn>
              <a:cxn ang="0">
                <a:pos x="246006" y="123000"/>
              </a:cxn>
              <a:cxn ang="0">
                <a:pos x="246006" y="177667"/>
              </a:cxn>
            </a:cxnLst>
            <a:rect l="0" t="0" r="0" b="0"/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 wrap="square" anchor="ctr" anchorCtr="0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5" name="Freeform 16"/>
          <p:cNvSpPr>
            <a:spLocks noEditPoints="1"/>
          </p:cNvSpPr>
          <p:nvPr>
            <p:custDataLst>
              <p:tags r:id="rId17"/>
            </p:custDataLst>
          </p:nvPr>
        </p:nvSpPr>
        <p:spPr>
          <a:xfrm>
            <a:off x="8743779" y="1618923"/>
            <a:ext cx="604862" cy="599018"/>
          </a:xfrm>
          <a:custGeom>
            <a:cxnLst>
              <a:cxn ang="0">
                <a:pos x="317600" y="281037"/>
              </a:cxn>
              <a:cxn ang="0">
                <a:pos x="240469" y="201712"/>
              </a:cxn>
              <a:cxn ang="0">
                <a:pos x="238200" y="199445"/>
              </a:cxn>
              <a:cxn ang="0">
                <a:pos x="258617" y="129186"/>
              </a:cxn>
              <a:cxn ang="0">
                <a:pos x="129309" y="0"/>
              </a:cxn>
              <a:cxn ang="0">
                <a:pos x="0" y="129186"/>
              </a:cxn>
              <a:cxn ang="0">
                <a:pos x="129309" y="258372"/>
              </a:cxn>
              <a:cxn ang="0">
                <a:pos x="199634" y="237974"/>
              </a:cxn>
              <a:cxn ang="0">
                <a:pos x="201903" y="240241"/>
              </a:cxn>
              <a:cxn ang="0">
                <a:pos x="281303" y="317299"/>
              </a:cxn>
              <a:cxn ang="0">
                <a:pos x="299452" y="326365"/>
              </a:cxn>
              <a:cxn ang="0">
                <a:pos x="317600" y="317299"/>
              </a:cxn>
              <a:cxn ang="0">
                <a:pos x="317600" y="281037"/>
              </a:cxn>
              <a:cxn ang="0">
                <a:pos x="129309" y="217577"/>
              </a:cxn>
              <a:cxn ang="0">
                <a:pos x="40834" y="129186"/>
              </a:cxn>
              <a:cxn ang="0">
                <a:pos x="129309" y="40796"/>
              </a:cxn>
              <a:cxn ang="0">
                <a:pos x="217783" y="129186"/>
              </a:cxn>
              <a:cxn ang="0">
                <a:pos x="129309" y="217577"/>
              </a:cxn>
            </a:cxnLst>
            <a:rect l="0" t="0" r="0" b="0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accent4"/>
          </a:solidFill>
          <a:ln w="9525">
            <a:noFill/>
          </a:ln>
        </p:spPr>
        <p:txBody>
          <a:bodyPr wrap="square" anchor="ctr" anchorCtr="0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6" name="Freeform 33"/>
          <p:cNvSpPr>
            <a:spLocks noEditPoints="1"/>
          </p:cNvSpPr>
          <p:nvPr>
            <p:custDataLst>
              <p:tags r:id="rId18"/>
            </p:custDataLst>
          </p:nvPr>
        </p:nvSpPr>
        <p:spPr>
          <a:xfrm>
            <a:off x="2734290" y="4063114"/>
            <a:ext cx="502592" cy="601942"/>
          </a:xfrm>
          <a:custGeom>
            <a:cxnLst>
              <a:cxn ang="0">
                <a:pos x="231544" y="135985"/>
              </a:cxn>
              <a:cxn ang="0">
                <a:pos x="231544" y="95190"/>
              </a:cxn>
              <a:cxn ang="0">
                <a:pos x="136203" y="0"/>
              </a:cxn>
              <a:cxn ang="0">
                <a:pos x="40861" y="95190"/>
              </a:cxn>
              <a:cxn ang="0">
                <a:pos x="40861" y="135985"/>
              </a:cxn>
              <a:cxn ang="0">
                <a:pos x="0" y="135985"/>
              </a:cxn>
              <a:cxn ang="0">
                <a:pos x="0" y="326365"/>
              </a:cxn>
              <a:cxn ang="0">
                <a:pos x="272405" y="326365"/>
              </a:cxn>
              <a:cxn ang="0">
                <a:pos x="272405" y="135985"/>
              </a:cxn>
              <a:cxn ang="0">
                <a:pos x="231544" y="135985"/>
              </a:cxn>
              <a:cxn ang="0">
                <a:pos x="149823" y="240241"/>
              </a:cxn>
              <a:cxn ang="0">
                <a:pos x="149823" y="285569"/>
              </a:cxn>
              <a:cxn ang="0">
                <a:pos x="122582" y="285569"/>
              </a:cxn>
              <a:cxn ang="0">
                <a:pos x="122582" y="240241"/>
              </a:cxn>
              <a:cxn ang="0">
                <a:pos x="108962" y="217577"/>
              </a:cxn>
              <a:cxn ang="0">
                <a:pos x="136203" y="190380"/>
              </a:cxn>
              <a:cxn ang="0">
                <a:pos x="163443" y="217577"/>
              </a:cxn>
              <a:cxn ang="0">
                <a:pos x="149823" y="240241"/>
              </a:cxn>
              <a:cxn ang="0">
                <a:pos x="204304" y="135985"/>
              </a:cxn>
              <a:cxn ang="0">
                <a:pos x="68101" y="135985"/>
              </a:cxn>
              <a:cxn ang="0">
                <a:pos x="68101" y="95190"/>
              </a:cxn>
              <a:cxn ang="0">
                <a:pos x="136203" y="27197"/>
              </a:cxn>
              <a:cxn ang="0">
                <a:pos x="204304" y="95190"/>
              </a:cxn>
              <a:cxn ang="0">
                <a:pos x="204304" y="135985"/>
              </a:cxn>
            </a:cxnLst>
            <a:rect l="0" t="0" r="0" b="0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</a:ln>
        </p:spPr>
        <p:txBody>
          <a:bodyPr wrap="square" anchor="ctr" anchorCtr="0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8" name="Freeform 35"/>
          <p:cNvSpPr/>
          <p:nvPr>
            <p:custDataLst>
              <p:tags r:id="rId19"/>
            </p:custDataLst>
          </p:nvPr>
        </p:nvSpPr>
        <p:spPr>
          <a:xfrm>
            <a:off x="5631535" y="4165385"/>
            <a:ext cx="578565" cy="464606"/>
          </a:xfrm>
          <a:custGeom>
            <a:cxnLst>
              <a:cxn ang="0">
                <a:pos x="279444" y="188314"/>
              </a:cxn>
              <a:cxn ang="0">
                <a:pos x="202199" y="211002"/>
              </a:cxn>
              <a:cxn ang="0">
                <a:pos x="193111" y="211002"/>
              </a:cxn>
              <a:cxn ang="0">
                <a:pos x="188568" y="208733"/>
              </a:cxn>
              <a:cxn ang="0">
                <a:pos x="179480" y="208733"/>
              </a:cxn>
              <a:cxn ang="0">
                <a:pos x="174936" y="206464"/>
              </a:cxn>
              <a:cxn ang="0">
                <a:pos x="168120" y="206464"/>
              </a:cxn>
              <a:cxn ang="0">
                <a:pos x="163577" y="204195"/>
              </a:cxn>
              <a:cxn ang="0">
                <a:pos x="154489" y="201927"/>
              </a:cxn>
              <a:cxn ang="0">
                <a:pos x="152217" y="199658"/>
              </a:cxn>
              <a:cxn ang="0">
                <a:pos x="143130" y="195120"/>
              </a:cxn>
              <a:cxn ang="0">
                <a:pos x="143130" y="195120"/>
              </a:cxn>
              <a:cxn ang="0">
                <a:pos x="113595" y="172432"/>
              </a:cxn>
              <a:cxn ang="0">
                <a:pos x="113595" y="172432"/>
              </a:cxn>
              <a:cxn ang="0">
                <a:pos x="104507" y="163356"/>
              </a:cxn>
              <a:cxn ang="0">
                <a:pos x="102235" y="161087"/>
              </a:cxn>
              <a:cxn ang="0">
                <a:pos x="74973" y="81678"/>
              </a:cxn>
              <a:cxn ang="0">
                <a:pos x="109051" y="81678"/>
              </a:cxn>
              <a:cxn ang="0">
                <a:pos x="54526" y="0"/>
              </a:cxn>
              <a:cxn ang="0">
                <a:pos x="0" y="81678"/>
              </a:cxn>
              <a:cxn ang="0">
                <a:pos x="34078" y="81678"/>
              </a:cxn>
              <a:cxn ang="0">
                <a:pos x="63613" y="176969"/>
              </a:cxn>
              <a:cxn ang="0">
                <a:pos x="65885" y="179238"/>
              </a:cxn>
              <a:cxn ang="0">
                <a:pos x="70429" y="188314"/>
              </a:cxn>
              <a:cxn ang="0">
                <a:pos x="72701" y="190582"/>
              </a:cxn>
              <a:cxn ang="0">
                <a:pos x="84060" y="201927"/>
              </a:cxn>
              <a:cxn ang="0">
                <a:pos x="84060" y="201927"/>
              </a:cxn>
              <a:cxn ang="0">
                <a:pos x="122683" y="231421"/>
              </a:cxn>
              <a:cxn ang="0">
                <a:pos x="122683" y="231421"/>
              </a:cxn>
              <a:cxn ang="0">
                <a:pos x="136314" y="238228"/>
              </a:cxn>
              <a:cxn ang="0">
                <a:pos x="138586" y="238228"/>
              </a:cxn>
              <a:cxn ang="0">
                <a:pos x="149945" y="242766"/>
              </a:cxn>
              <a:cxn ang="0">
                <a:pos x="154489" y="245034"/>
              </a:cxn>
              <a:cxn ang="0">
                <a:pos x="165849" y="247303"/>
              </a:cxn>
              <a:cxn ang="0">
                <a:pos x="172664" y="249572"/>
              </a:cxn>
              <a:cxn ang="0">
                <a:pos x="174936" y="249572"/>
              </a:cxn>
              <a:cxn ang="0">
                <a:pos x="184024" y="249572"/>
              </a:cxn>
              <a:cxn ang="0">
                <a:pos x="188568" y="251841"/>
              </a:cxn>
              <a:cxn ang="0">
                <a:pos x="204471" y="251841"/>
              </a:cxn>
              <a:cxn ang="0">
                <a:pos x="302163" y="220077"/>
              </a:cxn>
              <a:cxn ang="0">
                <a:pos x="306706" y="192851"/>
              </a:cxn>
              <a:cxn ang="0">
                <a:pos x="279444" y="188314"/>
              </a:cxn>
            </a:cxnLst>
            <a:rect l="0" t="0" r="0" b="0"/>
            <a:pathLst>
              <a:path w="138" h="110">
                <a:moveTo>
                  <a:pt x="123" y="83"/>
                </a:moveTo>
                <a:cubicBezTo>
                  <a:pt x="113" y="90"/>
                  <a:pt x="101" y="93"/>
                  <a:pt x="89" y="93"/>
                </a:cubicBezTo>
                <a:cubicBezTo>
                  <a:pt x="88" y="93"/>
                  <a:pt x="86" y="93"/>
                  <a:pt x="85" y="93"/>
                </a:cubicBezTo>
                <a:cubicBezTo>
                  <a:pt x="84" y="93"/>
                  <a:pt x="83" y="93"/>
                  <a:pt x="83" y="92"/>
                </a:cubicBezTo>
                <a:cubicBezTo>
                  <a:pt x="82" y="92"/>
                  <a:pt x="80" y="92"/>
                  <a:pt x="79" y="92"/>
                </a:cubicBezTo>
                <a:cubicBezTo>
                  <a:pt x="78" y="92"/>
                  <a:pt x="78" y="92"/>
                  <a:pt x="77" y="91"/>
                </a:cubicBezTo>
                <a:cubicBezTo>
                  <a:pt x="76" y="91"/>
                  <a:pt x="75" y="91"/>
                  <a:pt x="74" y="91"/>
                </a:cubicBezTo>
                <a:cubicBezTo>
                  <a:pt x="73" y="90"/>
                  <a:pt x="72" y="90"/>
                  <a:pt x="72" y="90"/>
                </a:cubicBezTo>
                <a:cubicBezTo>
                  <a:pt x="71" y="90"/>
                  <a:pt x="69" y="89"/>
                  <a:pt x="68" y="89"/>
                </a:cubicBezTo>
                <a:cubicBezTo>
                  <a:pt x="68" y="88"/>
                  <a:pt x="68" y="88"/>
                  <a:pt x="67" y="88"/>
                </a:cubicBezTo>
                <a:cubicBezTo>
                  <a:pt x="66" y="88"/>
                  <a:pt x="64" y="87"/>
                  <a:pt x="63" y="86"/>
                </a:cubicBezTo>
                <a:cubicBezTo>
                  <a:pt x="63" y="86"/>
                  <a:pt x="63" y="86"/>
                  <a:pt x="63" y="86"/>
                </a:cubicBezTo>
                <a:cubicBezTo>
                  <a:pt x="58" y="83"/>
                  <a:pt x="54" y="80"/>
                  <a:pt x="5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5"/>
                  <a:pt x="47" y="74"/>
                  <a:pt x="46" y="72"/>
                </a:cubicBezTo>
                <a:cubicBezTo>
                  <a:pt x="46" y="72"/>
                  <a:pt x="46" y="72"/>
                  <a:pt x="45" y="71"/>
                </a:cubicBezTo>
                <a:cubicBezTo>
                  <a:pt x="38" y="62"/>
                  <a:pt x="33" y="49"/>
                  <a:pt x="33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24" y="0"/>
                  <a:pt x="24" y="0"/>
                  <a:pt x="24" y="0"/>
                </a:cubicBezTo>
                <a:cubicBezTo>
                  <a:pt x="0" y="36"/>
                  <a:pt x="0" y="36"/>
                  <a:pt x="0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5" y="52"/>
                  <a:pt x="20" y="66"/>
                  <a:pt x="28" y="78"/>
                </a:cubicBezTo>
                <a:cubicBezTo>
                  <a:pt x="28" y="79"/>
                  <a:pt x="28" y="79"/>
                  <a:pt x="29" y="79"/>
                </a:cubicBezTo>
                <a:cubicBezTo>
                  <a:pt x="29" y="80"/>
                  <a:pt x="30" y="81"/>
                  <a:pt x="31" y="83"/>
                </a:cubicBezTo>
                <a:cubicBezTo>
                  <a:pt x="32" y="83"/>
                  <a:pt x="32" y="83"/>
                  <a:pt x="32" y="84"/>
                </a:cubicBezTo>
                <a:cubicBezTo>
                  <a:pt x="34" y="86"/>
                  <a:pt x="35" y="87"/>
                  <a:pt x="37" y="89"/>
                </a:cubicBezTo>
                <a:cubicBezTo>
                  <a:pt x="37" y="89"/>
                  <a:pt x="37" y="89"/>
                  <a:pt x="37" y="89"/>
                </a:cubicBezTo>
                <a:cubicBezTo>
                  <a:pt x="42" y="94"/>
                  <a:pt x="48" y="98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6" y="103"/>
                  <a:pt x="58" y="104"/>
                  <a:pt x="60" y="105"/>
                </a:cubicBezTo>
                <a:cubicBezTo>
                  <a:pt x="60" y="105"/>
                  <a:pt x="61" y="105"/>
                  <a:pt x="61" y="105"/>
                </a:cubicBezTo>
                <a:cubicBezTo>
                  <a:pt x="63" y="106"/>
                  <a:pt x="64" y="106"/>
                  <a:pt x="66" y="107"/>
                </a:cubicBezTo>
                <a:cubicBezTo>
                  <a:pt x="67" y="107"/>
                  <a:pt x="68" y="108"/>
                  <a:pt x="68" y="108"/>
                </a:cubicBezTo>
                <a:cubicBezTo>
                  <a:pt x="70" y="108"/>
                  <a:pt x="71" y="109"/>
                  <a:pt x="73" y="109"/>
                </a:cubicBezTo>
                <a:cubicBezTo>
                  <a:pt x="74" y="109"/>
                  <a:pt x="75" y="109"/>
                  <a:pt x="76" y="110"/>
                </a:cubicBezTo>
                <a:cubicBezTo>
                  <a:pt x="76" y="110"/>
                  <a:pt x="77" y="110"/>
                  <a:pt x="77" y="110"/>
                </a:cubicBezTo>
                <a:cubicBezTo>
                  <a:pt x="78" y="110"/>
                  <a:pt x="80" y="110"/>
                  <a:pt x="81" y="110"/>
                </a:cubicBezTo>
                <a:cubicBezTo>
                  <a:pt x="82" y="110"/>
                  <a:pt x="82" y="111"/>
                  <a:pt x="83" y="111"/>
                </a:cubicBezTo>
                <a:cubicBezTo>
                  <a:pt x="85" y="111"/>
                  <a:pt x="88" y="111"/>
                  <a:pt x="90" y="111"/>
                </a:cubicBezTo>
                <a:cubicBezTo>
                  <a:pt x="105" y="111"/>
                  <a:pt x="120" y="106"/>
                  <a:pt x="133" y="97"/>
                </a:cubicBezTo>
                <a:cubicBezTo>
                  <a:pt x="137" y="95"/>
                  <a:pt x="138" y="89"/>
                  <a:pt x="135" y="85"/>
                </a:cubicBezTo>
                <a:cubicBezTo>
                  <a:pt x="132" y="81"/>
                  <a:pt x="127" y="80"/>
                  <a:pt x="123" y="83"/>
                </a:cubicBezTo>
              </a:path>
            </a:pathLst>
          </a:custGeom>
          <a:solidFill>
            <a:schemeClr val="accent6"/>
          </a:solidFill>
          <a:ln w="9525">
            <a:noFill/>
          </a:ln>
        </p:spPr>
        <p:txBody>
          <a:bodyPr wrap="square" anchor="ctr" anchorCtr="0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9" name="Freeform 36"/>
          <p:cNvSpPr/>
          <p:nvPr>
            <p:custDataLst>
              <p:tags r:id="rId20"/>
            </p:custDataLst>
          </p:nvPr>
        </p:nvSpPr>
        <p:spPr>
          <a:xfrm>
            <a:off x="5806858" y="3998829"/>
            <a:ext cx="578565" cy="470449"/>
          </a:xfrm>
          <a:custGeom>
            <a:cxnLst>
              <a:cxn ang="0">
                <a:pos x="279444" y="171899"/>
              </a:cxn>
              <a:cxn ang="0">
                <a:pos x="249909" y="75636"/>
              </a:cxn>
              <a:cxn ang="0">
                <a:pos x="247637" y="73344"/>
              </a:cxn>
              <a:cxn ang="0">
                <a:pos x="240821" y="64176"/>
              </a:cxn>
              <a:cxn ang="0">
                <a:pos x="240821" y="61884"/>
              </a:cxn>
              <a:cxn ang="0">
                <a:pos x="177208" y="13752"/>
              </a:cxn>
              <a:cxn ang="0">
                <a:pos x="174936" y="13752"/>
              </a:cxn>
              <a:cxn ang="0">
                <a:pos x="163577" y="9168"/>
              </a:cxn>
              <a:cxn ang="0">
                <a:pos x="159033" y="6876"/>
              </a:cxn>
              <a:cxn ang="0">
                <a:pos x="147673" y="4584"/>
              </a:cxn>
              <a:cxn ang="0">
                <a:pos x="140858" y="2292"/>
              </a:cxn>
              <a:cxn ang="0">
                <a:pos x="138586" y="2292"/>
              </a:cxn>
              <a:cxn ang="0">
                <a:pos x="129498" y="2292"/>
              </a:cxn>
              <a:cxn ang="0">
                <a:pos x="124954" y="0"/>
              </a:cxn>
              <a:cxn ang="0">
                <a:pos x="111323" y="0"/>
              </a:cxn>
              <a:cxn ang="0">
                <a:pos x="109051" y="0"/>
              </a:cxn>
              <a:cxn ang="0">
                <a:pos x="109051" y="0"/>
              </a:cxn>
              <a:cxn ang="0">
                <a:pos x="11359" y="32088"/>
              </a:cxn>
              <a:cxn ang="0">
                <a:pos x="6816" y="59592"/>
              </a:cxn>
              <a:cxn ang="0">
                <a:pos x="34078" y="64176"/>
              </a:cxn>
              <a:cxn ang="0">
                <a:pos x="109051" y="41256"/>
              </a:cxn>
              <a:cxn ang="0">
                <a:pos x="120411" y="41256"/>
              </a:cxn>
              <a:cxn ang="0">
                <a:pos x="124954" y="41256"/>
              </a:cxn>
              <a:cxn ang="0">
                <a:pos x="134042" y="43548"/>
              </a:cxn>
              <a:cxn ang="0">
                <a:pos x="138586" y="43548"/>
              </a:cxn>
              <a:cxn ang="0">
                <a:pos x="147673" y="45840"/>
              </a:cxn>
              <a:cxn ang="0">
                <a:pos x="149945" y="48132"/>
              </a:cxn>
              <a:cxn ang="0">
                <a:pos x="159033" y="50424"/>
              </a:cxn>
              <a:cxn ang="0">
                <a:pos x="159033" y="52716"/>
              </a:cxn>
              <a:cxn ang="0">
                <a:pos x="209015" y="89388"/>
              </a:cxn>
              <a:cxn ang="0">
                <a:pos x="209015" y="89388"/>
              </a:cxn>
              <a:cxn ang="0">
                <a:pos x="238549" y="171899"/>
              </a:cxn>
              <a:cxn ang="0">
                <a:pos x="204471" y="171899"/>
              </a:cxn>
              <a:cxn ang="0">
                <a:pos x="258996" y="254411"/>
              </a:cxn>
              <a:cxn ang="0">
                <a:pos x="313522" y="171899"/>
              </a:cxn>
              <a:cxn ang="0">
                <a:pos x="279444" y="171899"/>
              </a:cxn>
            </a:cxnLst>
            <a:rect l="0" t="0" r="0" b="0"/>
            <a:pathLst>
              <a:path w="138" h="110">
                <a:moveTo>
                  <a:pt x="123" y="75"/>
                </a:moveTo>
                <a:cubicBezTo>
                  <a:pt x="123" y="59"/>
                  <a:pt x="118" y="45"/>
                  <a:pt x="110" y="33"/>
                </a:cubicBezTo>
                <a:cubicBezTo>
                  <a:pt x="110" y="32"/>
                  <a:pt x="110" y="32"/>
                  <a:pt x="109" y="32"/>
                </a:cubicBezTo>
                <a:cubicBezTo>
                  <a:pt x="108" y="30"/>
                  <a:pt x="107" y="29"/>
                  <a:pt x="106" y="28"/>
                </a:cubicBezTo>
                <a:cubicBezTo>
                  <a:pt x="106" y="28"/>
                  <a:pt x="106" y="27"/>
                  <a:pt x="106" y="27"/>
                </a:cubicBezTo>
                <a:cubicBezTo>
                  <a:pt x="98" y="18"/>
                  <a:pt x="89" y="11"/>
                  <a:pt x="78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5" y="5"/>
                  <a:pt x="73" y="4"/>
                  <a:pt x="72" y="4"/>
                </a:cubicBezTo>
                <a:cubicBezTo>
                  <a:pt x="71" y="4"/>
                  <a:pt x="70" y="3"/>
                  <a:pt x="70" y="3"/>
                </a:cubicBezTo>
                <a:cubicBezTo>
                  <a:pt x="68" y="3"/>
                  <a:pt x="67" y="2"/>
                  <a:pt x="65" y="2"/>
                </a:cubicBezTo>
                <a:cubicBezTo>
                  <a:pt x="64" y="2"/>
                  <a:pt x="63" y="2"/>
                  <a:pt x="62" y="1"/>
                </a:cubicBezTo>
                <a:cubicBezTo>
                  <a:pt x="62" y="1"/>
                  <a:pt x="61" y="1"/>
                  <a:pt x="61" y="1"/>
                </a:cubicBezTo>
                <a:cubicBezTo>
                  <a:pt x="60" y="1"/>
                  <a:pt x="59" y="1"/>
                  <a:pt x="57" y="1"/>
                </a:cubicBezTo>
                <a:cubicBezTo>
                  <a:pt x="57" y="1"/>
                  <a:pt x="56" y="0"/>
                  <a:pt x="55" y="0"/>
                </a:cubicBezTo>
                <a:cubicBezTo>
                  <a:pt x="53" y="0"/>
                  <a:pt x="51" y="0"/>
                  <a:pt x="49" y="0"/>
                </a:cubicBezTo>
                <a:cubicBezTo>
                  <a:pt x="49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33" y="0"/>
                  <a:pt x="18" y="5"/>
                  <a:pt x="5" y="14"/>
                </a:cubicBezTo>
                <a:cubicBezTo>
                  <a:pt x="1" y="16"/>
                  <a:pt x="0" y="22"/>
                  <a:pt x="3" y="26"/>
                </a:cubicBezTo>
                <a:cubicBezTo>
                  <a:pt x="6" y="30"/>
                  <a:pt x="11" y="31"/>
                  <a:pt x="15" y="28"/>
                </a:cubicBezTo>
                <a:cubicBezTo>
                  <a:pt x="25" y="21"/>
                  <a:pt x="37" y="18"/>
                  <a:pt x="48" y="18"/>
                </a:cubicBezTo>
                <a:cubicBezTo>
                  <a:pt x="50" y="18"/>
                  <a:pt x="52" y="18"/>
                  <a:pt x="53" y="18"/>
                </a:cubicBezTo>
                <a:cubicBezTo>
                  <a:pt x="54" y="18"/>
                  <a:pt x="54" y="18"/>
                  <a:pt x="55" y="18"/>
                </a:cubicBezTo>
                <a:cubicBezTo>
                  <a:pt x="56" y="19"/>
                  <a:pt x="58" y="19"/>
                  <a:pt x="59" y="19"/>
                </a:cubicBezTo>
                <a:cubicBezTo>
                  <a:pt x="60" y="19"/>
                  <a:pt x="60" y="19"/>
                  <a:pt x="61" y="19"/>
                </a:cubicBezTo>
                <a:cubicBezTo>
                  <a:pt x="62" y="20"/>
                  <a:pt x="63" y="20"/>
                  <a:pt x="65" y="20"/>
                </a:cubicBezTo>
                <a:cubicBezTo>
                  <a:pt x="65" y="21"/>
                  <a:pt x="65" y="21"/>
                  <a:pt x="66" y="21"/>
                </a:cubicBezTo>
                <a:cubicBezTo>
                  <a:pt x="67" y="21"/>
                  <a:pt x="69" y="22"/>
                  <a:pt x="70" y="22"/>
                </a:cubicBezTo>
                <a:cubicBezTo>
                  <a:pt x="70" y="22"/>
                  <a:pt x="70" y="23"/>
                  <a:pt x="70" y="23"/>
                </a:cubicBezTo>
                <a:cubicBezTo>
                  <a:pt x="79" y="26"/>
                  <a:pt x="86" y="32"/>
                  <a:pt x="92" y="39"/>
                </a:cubicBezTo>
                <a:cubicBezTo>
                  <a:pt x="92" y="39"/>
                  <a:pt x="92" y="39"/>
                  <a:pt x="92" y="39"/>
                </a:cubicBezTo>
                <a:cubicBezTo>
                  <a:pt x="100" y="49"/>
                  <a:pt x="105" y="61"/>
                  <a:pt x="105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114" y="111"/>
                  <a:pt x="114" y="111"/>
                  <a:pt x="114" y="111"/>
                </a:cubicBezTo>
                <a:cubicBezTo>
                  <a:pt x="138" y="75"/>
                  <a:pt x="138" y="75"/>
                  <a:pt x="138" y="75"/>
                </a:cubicBezTo>
                <a:lnTo>
                  <a:pt x="123" y="75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</a:ln>
        </p:spPr>
        <p:txBody>
          <a:bodyPr wrap="square" anchor="ctr" anchorCtr="0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0" name="Freeform 37"/>
          <p:cNvSpPr/>
          <p:nvPr>
            <p:custDataLst>
              <p:tags r:id="rId21"/>
            </p:custDataLst>
          </p:nvPr>
        </p:nvSpPr>
        <p:spPr>
          <a:xfrm>
            <a:off x="8656117" y="4098179"/>
            <a:ext cx="780187" cy="531812"/>
          </a:xfrm>
          <a:custGeom>
            <a:cxnLst>
              <a:cxn ang="0">
                <a:pos x="307761" y="20558"/>
              </a:cxn>
              <a:cxn ang="0">
                <a:pos x="191496" y="130203"/>
              </a:cxn>
              <a:cxn ang="0">
                <a:pos x="191496" y="130203"/>
              </a:cxn>
              <a:cxn ang="0">
                <a:pos x="191496" y="137056"/>
              </a:cxn>
              <a:cxn ang="0">
                <a:pos x="191496" y="150761"/>
              </a:cxn>
              <a:cxn ang="0">
                <a:pos x="116265" y="226142"/>
              </a:cxn>
              <a:cxn ang="0">
                <a:pos x="41035" y="150761"/>
              </a:cxn>
              <a:cxn ang="0">
                <a:pos x="116265" y="75381"/>
              </a:cxn>
              <a:cxn ang="0">
                <a:pos x="116265" y="109645"/>
              </a:cxn>
              <a:cxn ang="0">
                <a:pos x="198335" y="54822"/>
              </a:cxn>
              <a:cxn ang="0">
                <a:pos x="116265" y="0"/>
              </a:cxn>
              <a:cxn ang="0">
                <a:pos x="116265" y="34264"/>
              </a:cxn>
              <a:cxn ang="0">
                <a:pos x="0" y="150761"/>
              </a:cxn>
              <a:cxn ang="0">
                <a:pos x="116265" y="267259"/>
              </a:cxn>
              <a:cxn ang="0">
                <a:pos x="232530" y="157614"/>
              </a:cxn>
              <a:cxn ang="0">
                <a:pos x="232530" y="157614"/>
              </a:cxn>
              <a:cxn ang="0">
                <a:pos x="232530" y="150761"/>
              </a:cxn>
              <a:cxn ang="0">
                <a:pos x="232530" y="137056"/>
              </a:cxn>
              <a:cxn ang="0">
                <a:pos x="307761" y="61675"/>
              </a:cxn>
              <a:cxn ang="0">
                <a:pos x="382991" y="137056"/>
              </a:cxn>
              <a:cxn ang="0">
                <a:pos x="307761" y="212436"/>
              </a:cxn>
              <a:cxn ang="0">
                <a:pos x="307761" y="178172"/>
              </a:cxn>
              <a:cxn ang="0">
                <a:pos x="225691" y="232995"/>
              </a:cxn>
              <a:cxn ang="0">
                <a:pos x="307761" y="287817"/>
              </a:cxn>
              <a:cxn ang="0">
                <a:pos x="307761" y="253553"/>
              </a:cxn>
              <a:cxn ang="0">
                <a:pos x="424026" y="137056"/>
              </a:cxn>
              <a:cxn ang="0">
                <a:pos x="307761" y="20558"/>
              </a:cxn>
            </a:cxnLst>
            <a:rect l="0" t="0" r="0" b="0"/>
            <a:pathLst>
              <a:path w="186" h="125">
                <a:moveTo>
                  <a:pt x="135" y="9"/>
                </a:moveTo>
                <a:cubicBezTo>
                  <a:pt x="108" y="9"/>
                  <a:pt x="86" y="30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60"/>
                  <a:pt x="84" y="60"/>
                  <a:pt x="84" y="60"/>
                </a:cubicBezTo>
                <a:cubicBezTo>
                  <a:pt x="84" y="66"/>
                  <a:pt x="84" y="66"/>
                  <a:pt x="84" y="66"/>
                </a:cubicBezTo>
                <a:cubicBezTo>
                  <a:pt x="84" y="84"/>
                  <a:pt x="69" y="99"/>
                  <a:pt x="51" y="99"/>
                </a:cubicBezTo>
                <a:cubicBezTo>
                  <a:pt x="33" y="99"/>
                  <a:pt x="18" y="84"/>
                  <a:pt x="18" y="66"/>
                </a:cubicBezTo>
                <a:cubicBezTo>
                  <a:pt x="18" y="48"/>
                  <a:pt x="33" y="33"/>
                  <a:pt x="51" y="33"/>
                </a:cubicBezTo>
                <a:cubicBezTo>
                  <a:pt x="51" y="48"/>
                  <a:pt x="51" y="48"/>
                  <a:pt x="51" y="48"/>
                </a:cubicBezTo>
                <a:cubicBezTo>
                  <a:pt x="87" y="24"/>
                  <a:pt x="87" y="24"/>
                  <a:pt x="87" y="24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15"/>
                  <a:pt x="51" y="15"/>
                  <a:pt x="51" y="15"/>
                </a:cubicBezTo>
                <a:cubicBezTo>
                  <a:pt x="23" y="15"/>
                  <a:pt x="0" y="38"/>
                  <a:pt x="0" y="66"/>
                </a:cubicBezTo>
                <a:cubicBezTo>
                  <a:pt x="0" y="94"/>
                  <a:pt x="23" y="117"/>
                  <a:pt x="51" y="117"/>
                </a:cubicBezTo>
                <a:cubicBezTo>
                  <a:pt x="78" y="117"/>
                  <a:pt x="100" y="96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2" y="60"/>
                  <a:pt x="102" y="60"/>
                  <a:pt x="102" y="60"/>
                </a:cubicBezTo>
                <a:cubicBezTo>
                  <a:pt x="102" y="42"/>
                  <a:pt x="117" y="27"/>
                  <a:pt x="135" y="27"/>
                </a:cubicBezTo>
                <a:cubicBezTo>
                  <a:pt x="153" y="27"/>
                  <a:pt x="168" y="42"/>
                  <a:pt x="168" y="60"/>
                </a:cubicBezTo>
                <a:cubicBezTo>
                  <a:pt x="168" y="78"/>
                  <a:pt x="153" y="93"/>
                  <a:pt x="135" y="93"/>
                </a:cubicBezTo>
                <a:cubicBezTo>
                  <a:pt x="135" y="78"/>
                  <a:pt x="135" y="78"/>
                  <a:pt x="135" y="78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11"/>
                  <a:pt x="135" y="111"/>
                  <a:pt x="135" y="111"/>
                </a:cubicBezTo>
                <a:cubicBezTo>
                  <a:pt x="163" y="111"/>
                  <a:pt x="186" y="88"/>
                  <a:pt x="186" y="60"/>
                </a:cubicBezTo>
                <a:cubicBezTo>
                  <a:pt x="186" y="32"/>
                  <a:pt x="163" y="9"/>
                  <a:pt x="135" y="9"/>
                </a:cubicBezTo>
              </a:path>
            </a:pathLst>
          </a:custGeom>
          <a:solidFill>
            <a:schemeClr val="accent3"/>
          </a:solidFill>
          <a:ln w="9525">
            <a:noFill/>
          </a:ln>
        </p:spPr>
        <p:txBody>
          <a:bodyPr wrap="square" anchor="ctr" anchorCtr="0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22"/>
            </p:custDataLst>
          </p:nvPr>
        </p:nvCxnSpPr>
        <p:spPr>
          <a:xfrm>
            <a:off x="1843631" y="3695700"/>
            <a:ext cx="22839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23"/>
            </p:custDataLst>
          </p:nvPr>
        </p:nvCxnSpPr>
        <p:spPr>
          <a:xfrm>
            <a:off x="4868212" y="3695700"/>
            <a:ext cx="22839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4"/>
            </p:custDataLst>
          </p:nvPr>
        </p:nvCxnSpPr>
        <p:spPr>
          <a:xfrm>
            <a:off x="7979915" y="3695700"/>
            <a:ext cx="22839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372979" y="173189"/>
            <a:ext cx="7519737" cy="8374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颜渊第十二</a:t>
            </a:r>
            <a:endParaRPr lang="en-US" altLang="zh-CN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3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4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1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2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139" name="Freeform 1115"/>
          <p:cNvSpPr/>
          <p:nvPr>
            <p:custDataLst>
              <p:tags r:id="rId8"/>
            </p:custDataLst>
          </p:nvPr>
        </p:nvSpPr>
        <p:spPr bwMode="auto">
          <a:xfrm>
            <a:off x="2708183" y="4911673"/>
            <a:ext cx="1172633" cy="937684"/>
          </a:xfrm>
          <a:custGeom>
            <a:gdLst>
              <a:gd name="T0" fmla="*/ 222 w 554"/>
              <a:gd name="T1" fmla="*/ 0 h 443"/>
              <a:gd name="T2" fmla="*/ 178 w 554"/>
              <a:gd name="T3" fmla="*/ 4 h 443"/>
              <a:gd name="T4" fmla="*/ 136 w 554"/>
              <a:gd name="T5" fmla="*/ 16 h 443"/>
              <a:gd name="T6" fmla="*/ 98 w 554"/>
              <a:gd name="T7" fmla="*/ 36 h 443"/>
              <a:gd name="T8" fmla="*/ 66 w 554"/>
              <a:gd name="T9" fmla="*/ 64 h 443"/>
              <a:gd name="T10" fmla="*/ 38 w 554"/>
              <a:gd name="T11" fmla="*/ 96 h 443"/>
              <a:gd name="T12" fmla="*/ 18 w 554"/>
              <a:gd name="T13" fmla="*/ 134 h 443"/>
              <a:gd name="T14" fmla="*/ 4 w 554"/>
              <a:gd name="T15" fmla="*/ 176 h 443"/>
              <a:gd name="T16" fmla="*/ 0 w 554"/>
              <a:gd name="T17" fmla="*/ 220 h 443"/>
              <a:gd name="T18" fmla="*/ 2 w 554"/>
              <a:gd name="T19" fmla="*/ 244 h 443"/>
              <a:gd name="T20" fmla="*/ 10 w 554"/>
              <a:gd name="T21" fmla="*/ 286 h 443"/>
              <a:gd name="T22" fmla="*/ 28 w 554"/>
              <a:gd name="T23" fmla="*/ 326 h 443"/>
              <a:gd name="T24" fmla="*/ 50 w 554"/>
              <a:gd name="T25" fmla="*/ 362 h 443"/>
              <a:gd name="T26" fmla="*/ 80 w 554"/>
              <a:gd name="T27" fmla="*/ 393 h 443"/>
              <a:gd name="T28" fmla="*/ 116 w 554"/>
              <a:gd name="T29" fmla="*/ 417 h 443"/>
              <a:gd name="T30" fmla="*/ 156 w 554"/>
              <a:gd name="T31" fmla="*/ 433 h 443"/>
              <a:gd name="T32" fmla="*/ 200 w 554"/>
              <a:gd name="T33" fmla="*/ 443 h 443"/>
              <a:gd name="T34" fmla="*/ 222 w 554"/>
              <a:gd name="T35" fmla="*/ 443 h 443"/>
              <a:gd name="T36" fmla="*/ 262 w 554"/>
              <a:gd name="T37" fmla="*/ 439 h 443"/>
              <a:gd name="T38" fmla="*/ 298 w 554"/>
              <a:gd name="T39" fmla="*/ 429 h 443"/>
              <a:gd name="T40" fmla="*/ 332 w 554"/>
              <a:gd name="T41" fmla="*/ 413 h 443"/>
              <a:gd name="T42" fmla="*/ 364 w 554"/>
              <a:gd name="T43" fmla="*/ 391 h 443"/>
              <a:gd name="T44" fmla="*/ 390 w 554"/>
              <a:gd name="T45" fmla="*/ 364 h 443"/>
              <a:gd name="T46" fmla="*/ 412 w 554"/>
              <a:gd name="T47" fmla="*/ 334 h 443"/>
              <a:gd name="T48" fmla="*/ 428 w 554"/>
              <a:gd name="T49" fmla="*/ 300 h 443"/>
              <a:gd name="T50" fmla="*/ 440 w 554"/>
              <a:gd name="T51" fmla="*/ 264 h 443"/>
              <a:gd name="T52" fmla="*/ 440 w 554"/>
              <a:gd name="T53" fmla="*/ 178 h 443"/>
              <a:gd name="T54" fmla="*/ 434 w 554"/>
              <a:gd name="T55" fmla="*/ 160 h 443"/>
              <a:gd name="T56" fmla="*/ 422 w 554"/>
              <a:gd name="T57" fmla="*/ 124 h 443"/>
              <a:gd name="T58" fmla="*/ 402 w 554"/>
              <a:gd name="T59" fmla="*/ 92 h 443"/>
              <a:gd name="T60" fmla="*/ 378 w 554"/>
              <a:gd name="T61" fmla="*/ 64 h 443"/>
              <a:gd name="T62" fmla="*/ 348 w 554"/>
              <a:gd name="T63" fmla="*/ 40 h 443"/>
              <a:gd name="T64" fmla="*/ 316 w 554"/>
              <a:gd name="T65" fmla="*/ 20 h 443"/>
              <a:gd name="T66" fmla="*/ 280 w 554"/>
              <a:gd name="T67" fmla="*/ 6 h 443"/>
              <a:gd name="T68" fmla="*/ 242 w 554"/>
              <a:gd name="T69" fmla="*/ 0 h 443"/>
              <a:gd name="T70" fmla="*/ 222 w 554"/>
              <a:gd name="T71" fmla="*/ 0 h 4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54" h="442">
                <a:moveTo>
                  <a:pt x="222" y="0"/>
                </a:moveTo>
                <a:lnTo>
                  <a:pt x="222" y="0"/>
                </a:lnTo>
                <a:lnTo>
                  <a:pt x="200" y="0"/>
                </a:lnTo>
                <a:lnTo>
                  <a:pt x="178" y="4"/>
                </a:lnTo>
                <a:lnTo>
                  <a:pt x="156" y="10"/>
                </a:lnTo>
                <a:lnTo>
                  <a:pt x="136" y="16"/>
                </a:lnTo>
                <a:lnTo>
                  <a:pt x="116" y="26"/>
                </a:lnTo>
                <a:lnTo>
                  <a:pt x="98" y="36"/>
                </a:lnTo>
                <a:lnTo>
                  <a:pt x="80" y="50"/>
                </a:lnTo>
                <a:lnTo>
                  <a:pt x="66" y="64"/>
                </a:lnTo>
                <a:lnTo>
                  <a:pt x="50" y="80"/>
                </a:lnTo>
                <a:lnTo>
                  <a:pt x="38" y="96"/>
                </a:lnTo>
                <a:lnTo>
                  <a:pt x="28" y="116"/>
                </a:lnTo>
                <a:lnTo>
                  <a:pt x="18" y="134"/>
                </a:lnTo>
                <a:lnTo>
                  <a:pt x="10" y="154"/>
                </a:lnTo>
                <a:lnTo>
                  <a:pt x="4" y="176"/>
                </a:lnTo>
                <a:lnTo>
                  <a:pt x="2" y="198"/>
                </a:lnTo>
                <a:lnTo>
                  <a:pt x="0" y="220"/>
                </a:lnTo>
                <a:lnTo>
                  <a:pt x="0" y="220"/>
                </a:lnTo>
                <a:lnTo>
                  <a:pt x="2" y="244"/>
                </a:lnTo>
                <a:lnTo>
                  <a:pt x="4" y="266"/>
                </a:lnTo>
                <a:lnTo>
                  <a:pt x="10" y="286"/>
                </a:lnTo>
                <a:lnTo>
                  <a:pt x="18" y="306"/>
                </a:lnTo>
                <a:lnTo>
                  <a:pt x="28" y="326"/>
                </a:lnTo>
                <a:lnTo>
                  <a:pt x="38" y="344"/>
                </a:lnTo>
                <a:lnTo>
                  <a:pt x="50" y="362"/>
                </a:lnTo>
                <a:lnTo>
                  <a:pt x="66" y="379"/>
                </a:lnTo>
                <a:lnTo>
                  <a:pt x="80" y="393"/>
                </a:lnTo>
                <a:lnTo>
                  <a:pt x="98" y="405"/>
                </a:lnTo>
                <a:lnTo>
                  <a:pt x="116" y="417"/>
                </a:lnTo>
                <a:lnTo>
                  <a:pt x="136" y="425"/>
                </a:lnTo>
                <a:lnTo>
                  <a:pt x="156" y="433"/>
                </a:lnTo>
                <a:lnTo>
                  <a:pt x="178" y="439"/>
                </a:lnTo>
                <a:lnTo>
                  <a:pt x="200" y="443"/>
                </a:lnTo>
                <a:lnTo>
                  <a:pt x="222" y="443"/>
                </a:lnTo>
                <a:lnTo>
                  <a:pt x="222" y="443"/>
                </a:lnTo>
                <a:lnTo>
                  <a:pt x="242" y="443"/>
                </a:lnTo>
                <a:lnTo>
                  <a:pt x="262" y="439"/>
                </a:lnTo>
                <a:lnTo>
                  <a:pt x="280" y="435"/>
                </a:lnTo>
                <a:lnTo>
                  <a:pt x="298" y="429"/>
                </a:lnTo>
                <a:lnTo>
                  <a:pt x="316" y="423"/>
                </a:lnTo>
                <a:lnTo>
                  <a:pt x="332" y="413"/>
                </a:lnTo>
                <a:lnTo>
                  <a:pt x="348" y="403"/>
                </a:lnTo>
                <a:lnTo>
                  <a:pt x="364" y="391"/>
                </a:lnTo>
                <a:lnTo>
                  <a:pt x="378" y="379"/>
                </a:lnTo>
                <a:lnTo>
                  <a:pt x="390" y="364"/>
                </a:lnTo>
                <a:lnTo>
                  <a:pt x="402" y="350"/>
                </a:lnTo>
                <a:lnTo>
                  <a:pt x="412" y="334"/>
                </a:lnTo>
                <a:lnTo>
                  <a:pt x="422" y="318"/>
                </a:lnTo>
                <a:lnTo>
                  <a:pt x="428" y="300"/>
                </a:lnTo>
                <a:lnTo>
                  <a:pt x="434" y="282"/>
                </a:lnTo>
                <a:lnTo>
                  <a:pt x="440" y="264"/>
                </a:lnTo>
                <a:lnTo>
                  <a:pt x="554" y="220"/>
                </a:lnTo>
                <a:lnTo>
                  <a:pt x="440" y="178"/>
                </a:lnTo>
                <a:lnTo>
                  <a:pt x="440" y="178"/>
                </a:lnTo>
                <a:lnTo>
                  <a:pt x="434" y="160"/>
                </a:lnTo>
                <a:lnTo>
                  <a:pt x="428" y="142"/>
                </a:lnTo>
                <a:lnTo>
                  <a:pt x="422" y="124"/>
                </a:lnTo>
                <a:lnTo>
                  <a:pt x="412" y="108"/>
                </a:lnTo>
                <a:lnTo>
                  <a:pt x="402" y="92"/>
                </a:lnTo>
                <a:lnTo>
                  <a:pt x="390" y="76"/>
                </a:lnTo>
                <a:lnTo>
                  <a:pt x="378" y="64"/>
                </a:lnTo>
                <a:lnTo>
                  <a:pt x="364" y="50"/>
                </a:lnTo>
                <a:lnTo>
                  <a:pt x="348" y="40"/>
                </a:lnTo>
                <a:lnTo>
                  <a:pt x="332" y="28"/>
                </a:lnTo>
                <a:lnTo>
                  <a:pt x="316" y="20"/>
                </a:lnTo>
                <a:lnTo>
                  <a:pt x="298" y="12"/>
                </a:lnTo>
                <a:lnTo>
                  <a:pt x="280" y="6"/>
                </a:lnTo>
                <a:lnTo>
                  <a:pt x="262" y="2"/>
                </a:lnTo>
                <a:lnTo>
                  <a:pt x="242" y="0"/>
                </a:lnTo>
                <a:lnTo>
                  <a:pt x="222" y="0"/>
                </a:lnTo>
                <a:lnTo>
                  <a:pt x="22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1121"/>
          <p:cNvSpPr/>
          <p:nvPr>
            <p:custDataLst>
              <p:tags r:id="rId9"/>
            </p:custDataLst>
          </p:nvPr>
        </p:nvSpPr>
        <p:spPr bwMode="auto">
          <a:xfrm>
            <a:off x="2843414" y="3399795"/>
            <a:ext cx="999067" cy="920751"/>
          </a:xfrm>
          <a:custGeom>
            <a:gdLst>
              <a:gd name="T0" fmla="*/ 354 w 472"/>
              <a:gd name="T1" fmla="*/ 49 h 435"/>
              <a:gd name="T2" fmla="*/ 316 w 472"/>
              <a:gd name="T3" fmla="*/ 24 h 435"/>
              <a:gd name="T4" fmla="*/ 276 w 472"/>
              <a:gd name="T5" fmla="*/ 8 h 435"/>
              <a:gd name="T6" fmla="*/ 236 w 472"/>
              <a:gd name="T7" fmla="*/ 0 h 435"/>
              <a:gd name="T8" fmla="*/ 194 w 472"/>
              <a:gd name="T9" fmla="*/ 0 h 435"/>
              <a:gd name="T10" fmla="*/ 152 w 472"/>
              <a:gd name="T11" fmla="*/ 8 h 435"/>
              <a:gd name="T12" fmla="*/ 114 w 472"/>
              <a:gd name="T13" fmla="*/ 24 h 435"/>
              <a:gd name="T14" fmla="*/ 78 w 472"/>
              <a:gd name="T15" fmla="*/ 49 h 435"/>
              <a:gd name="T16" fmla="*/ 48 w 472"/>
              <a:gd name="T17" fmla="*/ 81 h 435"/>
              <a:gd name="T18" fmla="*/ 34 w 472"/>
              <a:gd name="T19" fmla="*/ 99 h 435"/>
              <a:gd name="T20" fmla="*/ 14 w 472"/>
              <a:gd name="T21" fmla="*/ 139 h 435"/>
              <a:gd name="T22" fmla="*/ 2 w 472"/>
              <a:gd name="T23" fmla="*/ 179 h 435"/>
              <a:gd name="T24" fmla="*/ 0 w 472"/>
              <a:gd name="T25" fmla="*/ 221 h 435"/>
              <a:gd name="T26" fmla="*/ 4 w 472"/>
              <a:gd name="T27" fmla="*/ 263 h 435"/>
              <a:gd name="T28" fmla="*/ 16 w 472"/>
              <a:gd name="T29" fmla="*/ 303 h 435"/>
              <a:gd name="T30" fmla="*/ 36 w 472"/>
              <a:gd name="T31" fmla="*/ 339 h 435"/>
              <a:gd name="T32" fmla="*/ 64 w 472"/>
              <a:gd name="T33" fmla="*/ 373 h 435"/>
              <a:gd name="T34" fmla="*/ 80 w 472"/>
              <a:gd name="T35" fmla="*/ 387 h 435"/>
              <a:gd name="T36" fmla="*/ 112 w 472"/>
              <a:gd name="T37" fmla="*/ 409 h 435"/>
              <a:gd name="T38" fmla="*/ 148 w 472"/>
              <a:gd name="T39" fmla="*/ 425 h 435"/>
              <a:gd name="T40" fmla="*/ 184 w 472"/>
              <a:gd name="T41" fmla="*/ 433 h 435"/>
              <a:gd name="T42" fmla="*/ 220 w 472"/>
              <a:gd name="T43" fmla="*/ 435 h 435"/>
              <a:gd name="T44" fmla="*/ 258 w 472"/>
              <a:gd name="T45" fmla="*/ 433 h 435"/>
              <a:gd name="T46" fmla="*/ 294 w 472"/>
              <a:gd name="T47" fmla="*/ 423 h 435"/>
              <a:gd name="T48" fmla="*/ 326 w 472"/>
              <a:gd name="T49" fmla="*/ 407 h 435"/>
              <a:gd name="T50" fmla="*/ 358 w 472"/>
              <a:gd name="T51" fmla="*/ 385 h 435"/>
              <a:gd name="T52" fmla="*/ 410 w 472"/>
              <a:gd name="T53" fmla="*/ 319 h 435"/>
              <a:gd name="T54" fmla="*/ 418 w 472"/>
              <a:gd name="T55" fmla="*/ 303 h 435"/>
              <a:gd name="T56" fmla="*/ 430 w 472"/>
              <a:gd name="T57" fmla="*/ 267 h 435"/>
              <a:gd name="T58" fmla="*/ 434 w 472"/>
              <a:gd name="T59" fmla="*/ 229 h 435"/>
              <a:gd name="T60" fmla="*/ 434 w 472"/>
              <a:gd name="T61" fmla="*/ 193 h 435"/>
              <a:gd name="T62" fmla="*/ 426 w 472"/>
              <a:gd name="T63" fmla="*/ 157 h 435"/>
              <a:gd name="T64" fmla="*/ 414 w 472"/>
              <a:gd name="T65" fmla="*/ 123 h 435"/>
              <a:gd name="T66" fmla="*/ 394 w 472"/>
              <a:gd name="T67" fmla="*/ 91 h 435"/>
              <a:gd name="T68" fmla="*/ 368 w 472"/>
              <a:gd name="T69" fmla="*/ 61 h 435"/>
              <a:gd name="T70" fmla="*/ 354 w 472"/>
              <a:gd name="T71" fmla="*/ 49 h 4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72" h="435">
                <a:moveTo>
                  <a:pt x="354" y="49"/>
                </a:moveTo>
                <a:lnTo>
                  <a:pt x="354" y="49"/>
                </a:lnTo>
                <a:lnTo>
                  <a:pt x="336" y="35"/>
                </a:lnTo>
                <a:lnTo>
                  <a:pt x="316" y="24"/>
                </a:lnTo>
                <a:lnTo>
                  <a:pt x="298" y="14"/>
                </a:lnTo>
                <a:lnTo>
                  <a:pt x="276" y="8"/>
                </a:lnTo>
                <a:lnTo>
                  <a:pt x="256" y="2"/>
                </a:lnTo>
                <a:lnTo>
                  <a:pt x="236" y="0"/>
                </a:lnTo>
                <a:lnTo>
                  <a:pt x="214" y="0"/>
                </a:lnTo>
                <a:lnTo>
                  <a:pt x="194" y="0"/>
                </a:lnTo>
                <a:lnTo>
                  <a:pt x="172" y="4"/>
                </a:lnTo>
                <a:lnTo>
                  <a:pt x="152" y="8"/>
                </a:lnTo>
                <a:lnTo>
                  <a:pt x="132" y="16"/>
                </a:lnTo>
                <a:lnTo>
                  <a:pt x="114" y="24"/>
                </a:lnTo>
                <a:lnTo>
                  <a:pt x="96" y="37"/>
                </a:lnTo>
                <a:lnTo>
                  <a:pt x="78" y="49"/>
                </a:lnTo>
                <a:lnTo>
                  <a:pt x="62" y="65"/>
                </a:lnTo>
                <a:lnTo>
                  <a:pt x="48" y="81"/>
                </a:lnTo>
                <a:lnTo>
                  <a:pt x="48" y="81"/>
                </a:lnTo>
                <a:lnTo>
                  <a:pt x="34" y="99"/>
                </a:lnTo>
                <a:lnTo>
                  <a:pt x="24" y="119"/>
                </a:lnTo>
                <a:lnTo>
                  <a:pt x="14" y="139"/>
                </a:lnTo>
                <a:lnTo>
                  <a:pt x="8" y="159"/>
                </a:lnTo>
                <a:lnTo>
                  <a:pt x="2" y="179"/>
                </a:lnTo>
                <a:lnTo>
                  <a:pt x="0" y="199"/>
                </a:lnTo>
                <a:lnTo>
                  <a:pt x="0" y="221"/>
                </a:lnTo>
                <a:lnTo>
                  <a:pt x="0" y="241"/>
                </a:lnTo>
                <a:lnTo>
                  <a:pt x="4" y="263"/>
                </a:lnTo>
                <a:lnTo>
                  <a:pt x="8" y="283"/>
                </a:lnTo>
                <a:lnTo>
                  <a:pt x="16" y="303"/>
                </a:lnTo>
                <a:lnTo>
                  <a:pt x="26" y="321"/>
                </a:lnTo>
                <a:lnTo>
                  <a:pt x="36" y="339"/>
                </a:lnTo>
                <a:lnTo>
                  <a:pt x="50" y="357"/>
                </a:lnTo>
                <a:lnTo>
                  <a:pt x="64" y="373"/>
                </a:lnTo>
                <a:lnTo>
                  <a:pt x="80" y="387"/>
                </a:lnTo>
                <a:lnTo>
                  <a:pt x="80" y="387"/>
                </a:lnTo>
                <a:lnTo>
                  <a:pt x="96" y="399"/>
                </a:lnTo>
                <a:lnTo>
                  <a:pt x="112" y="409"/>
                </a:lnTo>
                <a:lnTo>
                  <a:pt x="130" y="417"/>
                </a:lnTo>
                <a:lnTo>
                  <a:pt x="148" y="425"/>
                </a:lnTo>
                <a:lnTo>
                  <a:pt x="166" y="429"/>
                </a:lnTo>
                <a:lnTo>
                  <a:pt x="184" y="433"/>
                </a:lnTo>
                <a:lnTo>
                  <a:pt x="202" y="435"/>
                </a:lnTo>
                <a:lnTo>
                  <a:pt x="220" y="435"/>
                </a:lnTo>
                <a:lnTo>
                  <a:pt x="240" y="435"/>
                </a:lnTo>
                <a:lnTo>
                  <a:pt x="258" y="433"/>
                </a:lnTo>
                <a:lnTo>
                  <a:pt x="276" y="429"/>
                </a:lnTo>
                <a:lnTo>
                  <a:pt x="294" y="423"/>
                </a:lnTo>
                <a:lnTo>
                  <a:pt x="310" y="415"/>
                </a:lnTo>
                <a:lnTo>
                  <a:pt x="326" y="407"/>
                </a:lnTo>
                <a:lnTo>
                  <a:pt x="342" y="397"/>
                </a:lnTo>
                <a:lnTo>
                  <a:pt x="358" y="385"/>
                </a:lnTo>
                <a:lnTo>
                  <a:pt x="472" y="423"/>
                </a:lnTo>
                <a:lnTo>
                  <a:pt x="410" y="319"/>
                </a:lnTo>
                <a:lnTo>
                  <a:pt x="410" y="319"/>
                </a:lnTo>
                <a:lnTo>
                  <a:pt x="418" y="303"/>
                </a:lnTo>
                <a:lnTo>
                  <a:pt x="424" y="285"/>
                </a:lnTo>
                <a:lnTo>
                  <a:pt x="430" y="267"/>
                </a:lnTo>
                <a:lnTo>
                  <a:pt x="434" y="249"/>
                </a:lnTo>
                <a:lnTo>
                  <a:pt x="434" y="229"/>
                </a:lnTo>
                <a:lnTo>
                  <a:pt x="436" y="211"/>
                </a:lnTo>
                <a:lnTo>
                  <a:pt x="434" y="193"/>
                </a:lnTo>
                <a:lnTo>
                  <a:pt x="430" y="175"/>
                </a:lnTo>
                <a:lnTo>
                  <a:pt x="426" y="157"/>
                </a:lnTo>
                <a:lnTo>
                  <a:pt x="420" y="139"/>
                </a:lnTo>
                <a:lnTo>
                  <a:pt x="414" y="123"/>
                </a:lnTo>
                <a:lnTo>
                  <a:pt x="404" y="105"/>
                </a:lnTo>
                <a:lnTo>
                  <a:pt x="394" y="91"/>
                </a:lnTo>
                <a:lnTo>
                  <a:pt x="382" y="75"/>
                </a:lnTo>
                <a:lnTo>
                  <a:pt x="368" y="61"/>
                </a:lnTo>
                <a:lnTo>
                  <a:pt x="354" y="49"/>
                </a:lnTo>
                <a:lnTo>
                  <a:pt x="354" y="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1117"/>
          <p:cNvSpPr/>
          <p:nvPr>
            <p:custDataLst>
              <p:tags r:id="rId10"/>
            </p:custDataLst>
          </p:nvPr>
        </p:nvSpPr>
        <p:spPr bwMode="auto">
          <a:xfrm>
            <a:off x="4185187" y="2212841"/>
            <a:ext cx="956733" cy="1085851"/>
          </a:xfrm>
          <a:custGeom>
            <a:gdLst>
              <a:gd name="T0" fmla="*/ 416 w 452"/>
              <a:gd name="T1" fmla="*/ 104 h 513"/>
              <a:gd name="T2" fmla="*/ 388 w 452"/>
              <a:gd name="T3" fmla="*/ 68 h 513"/>
              <a:gd name="T4" fmla="*/ 354 w 452"/>
              <a:gd name="T5" fmla="*/ 40 h 513"/>
              <a:gd name="T6" fmla="*/ 316 w 452"/>
              <a:gd name="T7" fmla="*/ 20 h 513"/>
              <a:gd name="T8" fmla="*/ 274 w 452"/>
              <a:gd name="T9" fmla="*/ 6 h 513"/>
              <a:gd name="T10" fmla="*/ 230 w 452"/>
              <a:gd name="T11" fmla="*/ 0 h 513"/>
              <a:gd name="T12" fmla="*/ 188 w 452"/>
              <a:gd name="T13" fmla="*/ 4 h 513"/>
              <a:gd name="T14" fmla="*/ 144 w 452"/>
              <a:gd name="T15" fmla="*/ 16 h 513"/>
              <a:gd name="T16" fmla="*/ 104 w 452"/>
              <a:gd name="T17" fmla="*/ 38 h 513"/>
              <a:gd name="T18" fmla="*/ 86 w 452"/>
              <a:gd name="T19" fmla="*/ 50 h 513"/>
              <a:gd name="T20" fmla="*/ 52 w 452"/>
              <a:gd name="T21" fmla="*/ 82 h 513"/>
              <a:gd name="T22" fmla="*/ 28 w 452"/>
              <a:gd name="T23" fmla="*/ 118 h 513"/>
              <a:gd name="T24" fmla="*/ 12 w 452"/>
              <a:gd name="T25" fmla="*/ 158 h 513"/>
              <a:gd name="T26" fmla="*/ 2 w 452"/>
              <a:gd name="T27" fmla="*/ 200 h 513"/>
              <a:gd name="T28" fmla="*/ 2 w 452"/>
              <a:gd name="T29" fmla="*/ 244 h 513"/>
              <a:gd name="T30" fmla="*/ 8 w 452"/>
              <a:gd name="T31" fmla="*/ 288 h 513"/>
              <a:gd name="T32" fmla="*/ 26 w 452"/>
              <a:gd name="T33" fmla="*/ 330 h 513"/>
              <a:gd name="T34" fmla="*/ 36 w 452"/>
              <a:gd name="T35" fmla="*/ 350 h 513"/>
              <a:gd name="T36" fmla="*/ 62 w 452"/>
              <a:gd name="T37" fmla="*/ 382 h 513"/>
              <a:gd name="T38" fmla="*/ 90 w 452"/>
              <a:gd name="T39" fmla="*/ 408 h 513"/>
              <a:gd name="T40" fmla="*/ 124 w 452"/>
              <a:gd name="T41" fmla="*/ 428 h 513"/>
              <a:gd name="T42" fmla="*/ 160 w 452"/>
              <a:gd name="T43" fmla="*/ 443 h 513"/>
              <a:gd name="T44" fmla="*/ 196 w 452"/>
              <a:gd name="T45" fmla="*/ 453 h 513"/>
              <a:gd name="T46" fmla="*/ 234 w 452"/>
              <a:gd name="T47" fmla="*/ 455 h 513"/>
              <a:gd name="T48" fmla="*/ 274 w 452"/>
              <a:gd name="T49" fmla="*/ 449 h 513"/>
              <a:gd name="T50" fmla="*/ 310 w 452"/>
              <a:gd name="T51" fmla="*/ 437 h 513"/>
              <a:gd name="T52" fmla="*/ 384 w 452"/>
              <a:gd name="T53" fmla="*/ 390 h 513"/>
              <a:gd name="T54" fmla="*/ 398 w 452"/>
              <a:gd name="T55" fmla="*/ 376 h 513"/>
              <a:gd name="T56" fmla="*/ 420 w 452"/>
              <a:gd name="T57" fmla="*/ 344 h 513"/>
              <a:gd name="T58" fmla="*/ 438 w 452"/>
              <a:gd name="T59" fmla="*/ 310 h 513"/>
              <a:gd name="T60" fmla="*/ 448 w 452"/>
              <a:gd name="T61" fmla="*/ 274 h 513"/>
              <a:gd name="T62" fmla="*/ 452 w 452"/>
              <a:gd name="T63" fmla="*/ 236 h 513"/>
              <a:gd name="T64" fmla="*/ 450 w 452"/>
              <a:gd name="T65" fmla="*/ 196 h 513"/>
              <a:gd name="T66" fmla="*/ 442 w 452"/>
              <a:gd name="T67" fmla="*/ 158 h 513"/>
              <a:gd name="T68" fmla="*/ 426 w 452"/>
              <a:gd name="T69" fmla="*/ 122 h 513"/>
              <a:gd name="T70" fmla="*/ 416 w 452"/>
              <a:gd name="T71" fmla="*/ 104 h 5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2" h="513">
                <a:moveTo>
                  <a:pt x="416" y="104"/>
                </a:moveTo>
                <a:lnTo>
                  <a:pt x="416" y="104"/>
                </a:lnTo>
                <a:lnTo>
                  <a:pt x="402" y="86"/>
                </a:lnTo>
                <a:lnTo>
                  <a:pt x="388" y="68"/>
                </a:lnTo>
                <a:lnTo>
                  <a:pt x="372" y="54"/>
                </a:lnTo>
                <a:lnTo>
                  <a:pt x="354" y="40"/>
                </a:lnTo>
                <a:lnTo>
                  <a:pt x="336" y="28"/>
                </a:lnTo>
                <a:lnTo>
                  <a:pt x="316" y="20"/>
                </a:lnTo>
                <a:lnTo>
                  <a:pt x="296" y="12"/>
                </a:lnTo>
                <a:lnTo>
                  <a:pt x="274" y="6"/>
                </a:lnTo>
                <a:lnTo>
                  <a:pt x="252" y="2"/>
                </a:lnTo>
                <a:lnTo>
                  <a:pt x="230" y="0"/>
                </a:lnTo>
                <a:lnTo>
                  <a:pt x="210" y="2"/>
                </a:lnTo>
                <a:lnTo>
                  <a:pt x="188" y="4"/>
                </a:lnTo>
                <a:lnTo>
                  <a:pt x="166" y="10"/>
                </a:lnTo>
                <a:lnTo>
                  <a:pt x="144" y="16"/>
                </a:lnTo>
                <a:lnTo>
                  <a:pt x="124" y="26"/>
                </a:lnTo>
                <a:lnTo>
                  <a:pt x="104" y="38"/>
                </a:lnTo>
                <a:lnTo>
                  <a:pt x="104" y="38"/>
                </a:lnTo>
                <a:lnTo>
                  <a:pt x="86" y="50"/>
                </a:lnTo>
                <a:lnTo>
                  <a:pt x="68" y="66"/>
                </a:lnTo>
                <a:lnTo>
                  <a:pt x="52" y="82"/>
                </a:lnTo>
                <a:lnTo>
                  <a:pt x="40" y="100"/>
                </a:lnTo>
                <a:lnTo>
                  <a:pt x="28" y="118"/>
                </a:lnTo>
                <a:lnTo>
                  <a:pt x="18" y="138"/>
                </a:lnTo>
                <a:lnTo>
                  <a:pt x="12" y="158"/>
                </a:lnTo>
                <a:lnTo>
                  <a:pt x="6" y="180"/>
                </a:lnTo>
                <a:lnTo>
                  <a:pt x="2" y="200"/>
                </a:lnTo>
                <a:lnTo>
                  <a:pt x="0" y="222"/>
                </a:lnTo>
                <a:lnTo>
                  <a:pt x="2" y="244"/>
                </a:lnTo>
                <a:lnTo>
                  <a:pt x="4" y="266"/>
                </a:lnTo>
                <a:lnTo>
                  <a:pt x="8" y="288"/>
                </a:lnTo>
                <a:lnTo>
                  <a:pt x="16" y="310"/>
                </a:lnTo>
                <a:lnTo>
                  <a:pt x="26" y="330"/>
                </a:lnTo>
                <a:lnTo>
                  <a:pt x="36" y="350"/>
                </a:lnTo>
                <a:lnTo>
                  <a:pt x="36" y="350"/>
                </a:lnTo>
                <a:lnTo>
                  <a:pt x="48" y="366"/>
                </a:lnTo>
                <a:lnTo>
                  <a:pt x="62" y="382"/>
                </a:lnTo>
                <a:lnTo>
                  <a:pt x="76" y="396"/>
                </a:lnTo>
                <a:lnTo>
                  <a:pt x="90" y="408"/>
                </a:lnTo>
                <a:lnTo>
                  <a:pt x="106" y="418"/>
                </a:lnTo>
                <a:lnTo>
                  <a:pt x="124" y="428"/>
                </a:lnTo>
                <a:lnTo>
                  <a:pt x="142" y="437"/>
                </a:lnTo>
                <a:lnTo>
                  <a:pt x="160" y="443"/>
                </a:lnTo>
                <a:lnTo>
                  <a:pt x="178" y="449"/>
                </a:lnTo>
                <a:lnTo>
                  <a:pt x="196" y="453"/>
                </a:lnTo>
                <a:lnTo>
                  <a:pt x="216" y="453"/>
                </a:lnTo>
                <a:lnTo>
                  <a:pt x="234" y="455"/>
                </a:lnTo>
                <a:lnTo>
                  <a:pt x="254" y="453"/>
                </a:lnTo>
                <a:lnTo>
                  <a:pt x="274" y="449"/>
                </a:lnTo>
                <a:lnTo>
                  <a:pt x="292" y="445"/>
                </a:lnTo>
                <a:lnTo>
                  <a:pt x="310" y="437"/>
                </a:lnTo>
                <a:lnTo>
                  <a:pt x="412" y="513"/>
                </a:lnTo>
                <a:lnTo>
                  <a:pt x="384" y="390"/>
                </a:lnTo>
                <a:lnTo>
                  <a:pt x="384" y="390"/>
                </a:lnTo>
                <a:lnTo>
                  <a:pt x="398" y="376"/>
                </a:lnTo>
                <a:lnTo>
                  <a:pt x="410" y="360"/>
                </a:lnTo>
                <a:lnTo>
                  <a:pt x="420" y="344"/>
                </a:lnTo>
                <a:lnTo>
                  <a:pt x="430" y="328"/>
                </a:lnTo>
                <a:lnTo>
                  <a:pt x="438" y="310"/>
                </a:lnTo>
                <a:lnTo>
                  <a:pt x="444" y="292"/>
                </a:lnTo>
                <a:lnTo>
                  <a:pt x="448" y="274"/>
                </a:lnTo>
                <a:lnTo>
                  <a:pt x="452" y="254"/>
                </a:lnTo>
                <a:lnTo>
                  <a:pt x="452" y="236"/>
                </a:lnTo>
                <a:lnTo>
                  <a:pt x="452" y="216"/>
                </a:lnTo>
                <a:lnTo>
                  <a:pt x="450" y="196"/>
                </a:lnTo>
                <a:lnTo>
                  <a:pt x="448" y="178"/>
                </a:lnTo>
                <a:lnTo>
                  <a:pt x="442" y="158"/>
                </a:lnTo>
                <a:lnTo>
                  <a:pt x="436" y="140"/>
                </a:lnTo>
                <a:lnTo>
                  <a:pt x="426" y="122"/>
                </a:lnTo>
                <a:lnTo>
                  <a:pt x="416" y="104"/>
                </a:lnTo>
                <a:lnTo>
                  <a:pt x="416" y="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1119"/>
          <p:cNvSpPr/>
          <p:nvPr>
            <p:custDataLst>
              <p:tags r:id="rId11"/>
            </p:custDataLst>
          </p:nvPr>
        </p:nvSpPr>
        <p:spPr bwMode="auto">
          <a:xfrm rot="1105086">
            <a:off x="6881844" y="2176259"/>
            <a:ext cx="956733" cy="1204384"/>
          </a:xfrm>
          <a:custGeom>
            <a:gdLst>
              <a:gd name="T0" fmla="*/ 452 w 452"/>
              <a:gd name="T1" fmla="*/ 228 h 569"/>
              <a:gd name="T2" fmla="*/ 448 w 452"/>
              <a:gd name="T3" fmla="*/ 182 h 569"/>
              <a:gd name="T4" fmla="*/ 434 w 452"/>
              <a:gd name="T5" fmla="*/ 140 h 569"/>
              <a:gd name="T6" fmla="*/ 414 w 452"/>
              <a:gd name="T7" fmla="*/ 100 h 569"/>
              <a:gd name="T8" fmla="*/ 386 w 452"/>
              <a:gd name="T9" fmla="*/ 68 h 569"/>
              <a:gd name="T10" fmla="*/ 352 w 452"/>
              <a:gd name="T11" fmla="*/ 40 h 569"/>
              <a:gd name="T12" fmla="*/ 314 w 452"/>
              <a:gd name="T13" fmla="*/ 18 h 569"/>
              <a:gd name="T14" fmla="*/ 272 w 452"/>
              <a:gd name="T15" fmla="*/ 6 h 569"/>
              <a:gd name="T16" fmla="*/ 226 w 452"/>
              <a:gd name="T17" fmla="*/ 0 h 569"/>
              <a:gd name="T18" fmla="*/ 202 w 452"/>
              <a:gd name="T19" fmla="*/ 2 h 569"/>
              <a:gd name="T20" fmla="*/ 158 w 452"/>
              <a:gd name="T21" fmla="*/ 12 h 569"/>
              <a:gd name="T22" fmla="*/ 118 w 452"/>
              <a:gd name="T23" fmla="*/ 28 h 569"/>
              <a:gd name="T24" fmla="*/ 82 w 452"/>
              <a:gd name="T25" fmla="*/ 52 h 569"/>
              <a:gd name="T26" fmla="*/ 52 w 452"/>
              <a:gd name="T27" fmla="*/ 84 h 569"/>
              <a:gd name="T28" fmla="*/ 28 w 452"/>
              <a:gd name="T29" fmla="*/ 120 h 569"/>
              <a:gd name="T30" fmla="*/ 10 w 452"/>
              <a:gd name="T31" fmla="*/ 160 h 569"/>
              <a:gd name="T32" fmla="*/ 2 w 452"/>
              <a:gd name="T33" fmla="*/ 204 h 569"/>
              <a:gd name="T34" fmla="*/ 0 w 452"/>
              <a:gd name="T35" fmla="*/ 228 h 569"/>
              <a:gd name="T36" fmla="*/ 4 w 452"/>
              <a:gd name="T37" fmla="*/ 268 h 569"/>
              <a:gd name="T38" fmla="*/ 14 w 452"/>
              <a:gd name="T39" fmla="*/ 306 h 569"/>
              <a:gd name="T40" fmla="*/ 30 w 452"/>
              <a:gd name="T41" fmla="*/ 340 h 569"/>
              <a:gd name="T42" fmla="*/ 52 w 452"/>
              <a:gd name="T43" fmla="*/ 372 h 569"/>
              <a:gd name="T44" fmla="*/ 80 w 452"/>
              <a:gd name="T45" fmla="*/ 400 h 569"/>
              <a:gd name="T46" fmla="*/ 110 w 452"/>
              <a:gd name="T47" fmla="*/ 422 h 569"/>
              <a:gd name="T48" fmla="*/ 146 w 452"/>
              <a:gd name="T49" fmla="*/ 438 h 569"/>
              <a:gd name="T50" fmla="*/ 182 w 452"/>
              <a:gd name="T51" fmla="*/ 450 h 569"/>
              <a:gd name="T52" fmla="*/ 270 w 452"/>
              <a:gd name="T53" fmla="*/ 450 h 569"/>
              <a:gd name="T54" fmla="*/ 288 w 452"/>
              <a:gd name="T55" fmla="*/ 444 h 569"/>
              <a:gd name="T56" fmla="*/ 324 w 452"/>
              <a:gd name="T57" fmla="*/ 430 h 569"/>
              <a:gd name="T58" fmla="*/ 358 w 452"/>
              <a:gd name="T59" fmla="*/ 410 h 569"/>
              <a:gd name="T60" fmla="*/ 386 w 452"/>
              <a:gd name="T61" fmla="*/ 386 h 569"/>
              <a:gd name="T62" fmla="*/ 412 w 452"/>
              <a:gd name="T63" fmla="*/ 356 h 569"/>
              <a:gd name="T64" fmla="*/ 430 w 452"/>
              <a:gd name="T65" fmla="*/ 324 h 569"/>
              <a:gd name="T66" fmla="*/ 444 w 452"/>
              <a:gd name="T67" fmla="*/ 286 h 569"/>
              <a:gd name="T68" fmla="*/ 452 w 452"/>
              <a:gd name="T69" fmla="*/ 248 h 569"/>
              <a:gd name="T70" fmla="*/ 452 w 452"/>
              <a:gd name="T71" fmla="*/ 228 h 5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2" h="569">
                <a:moveTo>
                  <a:pt x="452" y="228"/>
                </a:moveTo>
                <a:lnTo>
                  <a:pt x="452" y="228"/>
                </a:lnTo>
                <a:lnTo>
                  <a:pt x="452" y="204"/>
                </a:lnTo>
                <a:lnTo>
                  <a:pt x="448" y="182"/>
                </a:lnTo>
                <a:lnTo>
                  <a:pt x="442" y="160"/>
                </a:lnTo>
                <a:lnTo>
                  <a:pt x="434" y="140"/>
                </a:lnTo>
                <a:lnTo>
                  <a:pt x="424" y="120"/>
                </a:lnTo>
                <a:lnTo>
                  <a:pt x="414" y="100"/>
                </a:lnTo>
                <a:lnTo>
                  <a:pt x="400" y="84"/>
                </a:lnTo>
                <a:lnTo>
                  <a:pt x="386" y="68"/>
                </a:lnTo>
                <a:lnTo>
                  <a:pt x="370" y="52"/>
                </a:lnTo>
                <a:lnTo>
                  <a:pt x="352" y="40"/>
                </a:lnTo>
                <a:lnTo>
                  <a:pt x="334" y="28"/>
                </a:lnTo>
                <a:lnTo>
                  <a:pt x="314" y="18"/>
                </a:lnTo>
                <a:lnTo>
                  <a:pt x="294" y="12"/>
                </a:lnTo>
                <a:lnTo>
                  <a:pt x="272" y="6"/>
                </a:lnTo>
                <a:lnTo>
                  <a:pt x="250" y="2"/>
                </a:lnTo>
                <a:lnTo>
                  <a:pt x="226" y="0"/>
                </a:lnTo>
                <a:lnTo>
                  <a:pt x="226" y="0"/>
                </a:lnTo>
                <a:lnTo>
                  <a:pt x="202" y="2"/>
                </a:lnTo>
                <a:lnTo>
                  <a:pt x="180" y="6"/>
                </a:lnTo>
                <a:lnTo>
                  <a:pt x="158" y="12"/>
                </a:lnTo>
                <a:lnTo>
                  <a:pt x="138" y="18"/>
                </a:lnTo>
                <a:lnTo>
                  <a:pt x="118" y="28"/>
                </a:lnTo>
                <a:lnTo>
                  <a:pt x="100" y="40"/>
                </a:lnTo>
                <a:lnTo>
                  <a:pt x="82" y="52"/>
                </a:lnTo>
                <a:lnTo>
                  <a:pt x="66" y="68"/>
                </a:lnTo>
                <a:lnTo>
                  <a:pt x="52" y="84"/>
                </a:lnTo>
                <a:lnTo>
                  <a:pt x="38" y="100"/>
                </a:lnTo>
                <a:lnTo>
                  <a:pt x="28" y="120"/>
                </a:lnTo>
                <a:lnTo>
                  <a:pt x="18" y="140"/>
                </a:lnTo>
                <a:lnTo>
                  <a:pt x="10" y="160"/>
                </a:lnTo>
                <a:lnTo>
                  <a:pt x="4" y="182"/>
                </a:lnTo>
                <a:lnTo>
                  <a:pt x="2" y="204"/>
                </a:lnTo>
                <a:lnTo>
                  <a:pt x="0" y="228"/>
                </a:lnTo>
                <a:lnTo>
                  <a:pt x="0" y="228"/>
                </a:lnTo>
                <a:lnTo>
                  <a:pt x="0" y="248"/>
                </a:lnTo>
                <a:lnTo>
                  <a:pt x="4" y="268"/>
                </a:lnTo>
                <a:lnTo>
                  <a:pt x="8" y="286"/>
                </a:lnTo>
                <a:lnTo>
                  <a:pt x="14" y="306"/>
                </a:lnTo>
                <a:lnTo>
                  <a:pt x="22" y="324"/>
                </a:lnTo>
                <a:lnTo>
                  <a:pt x="30" y="340"/>
                </a:lnTo>
                <a:lnTo>
                  <a:pt x="40" y="356"/>
                </a:lnTo>
                <a:lnTo>
                  <a:pt x="52" y="372"/>
                </a:lnTo>
                <a:lnTo>
                  <a:pt x="66" y="386"/>
                </a:lnTo>
                <a:lnTo>
                  <a:pt x="80" y="400"/>
                </a:lnTo>
                <a:lnTo>
                  <a:pt x="94" y="410"/>
                </a:lnTo>
                <a:lnTo>
                  <a:pt x="110" y="422"/>
                </a:lnTo>
                <a:lnTo>
                  <a:pt x="128" y="430"/>
                </a:lnTo>
                <a:lnTo>
                  <a:pt x="146" y="438"/>
                </a:lnTo>
                <a:lnTo>
                  <a:pt x="164" y="444"/>
                </a:lnTo>
                <a:lnTo>
                  <a:pt x="182" y="450"/>
                </a:lnTo>
                <a:lnTo>
                  <a:pt x="226" y="569"/>
                </a:lnTo>
                <a:lnTo>
                  <a:pt x="270" y="450"/>
                </a:lnTo>
                <a:lnTo>
                  <a:pt x="270" y="450"/>
                </a:lnTo>
                <a:lnTo>
                  <a:pt x="288" y="444"/>
                </a:lnTo>
                <a:lnTo>
                  <a:pt x="308" y="438"/>
                </a:lnTo>
                <a:lnTo>
                  <a:pt x="324" y="430"/>
                </a:lnTo>
                <a:lnTo>
                  <a:pt x="342" y="422"/>
                </a:lnTo>
                <a:lnTo>
                  <a:pt x="358" y="410"/>
                </a:lnTo>
                <a:lnTo>
                  <a:pt x="372" y="400"/>
                </a:lnTo>
                <a:lnTo>
                  <a:pt x="386" y="386"/>
                </a:lnTo>
                <a:lnTo>
                  <a:pt x="400" y="372"/>
                </a:lnTo>
                <a:lnTo>
                  <a:pt x="412" y="356"/>
                </a:lnTo>
                <a:lnTo>
                  <a:pt x="422" y="340"/>
                </a:lnTo>
                <a:lnTo>
                  <a:pt x="430" y="324"/>
                </a:lnTo>
                <a:lnTo>
                  <a:pt x="438" y="306"/>
                </a:lnTo>
                <a:lnTo>
                  <a:pt x="444" y="286"/>
                </a:lnTo>
                <a:lnTo>
                  <a:pt x="448" y="268"/>
                </a:lnTo>
                <a:lnTo>
                  <a:pt x="452" y="248"/>
                </a:lnTo>
                <a:lnTo>
                  <a:pt x="452" y="228"/>
                </a:lnTo>
                <a:lnTo>
                  <a:pt x="452" y="2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1120"/>
          <p:cNvSpPr/>
          <p:nvPr>
            <p:custDataLst>
              <p:tags r:id="rId12"/>
            </p:custDataLst>
          </p:nvPr>
        </p:nvSpPr>
        <p:spPr bwMode="auto">
          <a:xfrm rot="900000">
            <a:off x="8578294" y="3311490"/>
            <a:ext cx="956733" cy="1085851"/>
          </a:xfrm>
          <a:custGeom>
            <a:gdLst>
              <a:gd name="T0" fmla="*/ 36 w 452"/>
              <a:gd name="T1" fmla="*/ 104 h 513"/>
              <a:gd name="T2" fmla="*/ 64 w 452"/>
              <a:gd name="T3" fmla="*/ 68 h 513"/>
              <a:gd name="T4" fmla="*/ 98 w 452"/>
              <a:gd name="T5" fmla="*/ 40 h 513"/>
              <a:gd name="T6" fmla="*/ 136 w 452"/>
              <a:gd name="T7" fmla="*/ 20 h 513"/>
              <a:gd name="T8" fmla="*/ 178 w 452"/>
              <a:gd name="T9" fmla="*/ 6 h 513"/>
              <a:gd name="T10" fmla="*/ 222 w 452"/>
              <a:gd name="T11" fmla="*/ 0 h 513"/>
              <a:gd name="T12" fmla="*/ 264 w 452"/>
              <a:gd name="T13" fmla="*/ 4 h 513"/>
              <a:gd name="T14" fmla="*/ 308 w 452"/>
              <a:gd name="T15" fmla="*/ 16 h 513"/>
              <a:gd name="T16" fmla="*/ 348 w 452"/>
              <a:gd name="T17" fmla="*/ 38 h 513"/>
              <a:gd name="T18" fmla="*/ 368 w 452"/>
              <a:gd name="T19" fmla="*/ 50 h 513"/>
              <a:gd name="T20" fmla="*/ 400 w 452"/>
              <a:gd name="T21" fmla="*/ 82 h 513"/>
              <a:gd name="T22" fmla="*/ 424 w 452"/>
              <a:gd name="T23" fmla="*/ 118 h 513"/>
              <a:gd name="T24" fmla="*/ 442 w 452"/>
              <a:gd name="T25" fmla="*/ 158 h 513"/>
              <a:gd name="T26" fmla="*/ 450 w 452"/>
              <a:gd name="T27" fmla="*/ 200 h 513"/>
              <a:gd name="T28" fmla="*/ 452 w 452"/>
              <a:gd name="T29" fmla="*/ 244 h 513"/>
              <a:gd name="T30" fmla="*/ 444 w 452"/>
              <a:gd name="T31" fmla="*/ 288 h 513"/>
              <a:gd name="T32" fmla="*/ 428 w 452"/>
              <a:gd name="T33" fmla="*/ 330 h 513"/>
              <a:gd name="T34" fmla="*/ 416 w 452"/>
              <a:gd name="T35" fmla="*/ 350 h 513"/>
              <a:gd name="T36" fmla="*/ 390 w 452"/>
              <a:gd name="T37" fmla="*/ 382 h 513"/>
              <a:gd name="T38" fmla="*/ 362 w 452"/>
              <a:gd name="T39" fmla="*/ 408 h 513"/>
              <a:gd name="T40" fmla="*/ 328 w 452"/>
              <a:gd name="T41" fmla="*/ 428 h 513"/>
              <a:gd name="T42" fmla="*/ 292 w 452"/>
              <a:gd name="T43" fmla="*/ 443 h 513"/>
              <a:gd name="T44" fmla="*/ 256 w 452"/>
              <a:gd name="T45" fmla="*/ 453 h 513"/>
              <a:gd name="T46" fmla="*/ 218 w 452"/>
              <a:gd name="T47" fmla="*/ 455 h 513"/>
              <a:gd name="T48" fmla="*/ 180 w 452"/>
              <a:gd name="T49" fmla="*/ 449 h 513"/>
              <a:gd name="T50" fmla="*/ 142 w 452"/>
              <a:gd name="T51" fmla="*/ 437 h 513"/>
              <a:gd name="T52" fmla="*/ 68 w 452"/>
              <a:gd name="T53" fmla="*/ 390 h 513"/>
              <a:gd name="T54" fmla="*/ 56 w 452"/>
              <a:gd name="T55" fmla="*/ 376 h 513"/>
              <a:gd name="T56" fmla="*/ 32 w 452"/>
              <a:gd name="T57" fmla="*/ 344 h 513"/>
              <a:gd name="T58" fmla="*/ 16 w 452"/>
              <a:gd name="T59" fmla="*/ 310 h 513"/>
              <a:gd name="T60" fmla="*/ 4 w 452"/>
              <a:gd name="T61" fmla="*/ 274 h 513"/>
              <a:gd name="T62" fmla="*/ 0 w 452"/>
              <a:gd name="T63" fmla="*/ 236 h 513"/>
              <a:gd name="T64" fmla="*/ 2 w 452"/>
              <a:gd name="T65" fmla="*/ 196 h 513"/>
              <a:gd name="T66" fmla="*/ 10 w 452"/>
              <a:gd name="T67" fmla="*/ 158 h 513"/>
              <a:gd name="T68" fmla="*/ 26 w 452"/>
              <a:gd name="T69" fmla="*/ 122 h 513"/>
              <a:gd name="T70" fmla="*/ 36 w 452"/>
              <a:gd name="T71" fmla="*/ 104 h 5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2" h="513">
                <a:moveTo>
                  <a:pt x="36" y="104"/>
                </a:moveTo>
                <a:lnTo>
                  <a:pt x="36" y="104"/>
                </a:lnTo>
                <a:lnTo>
                  <a:pt x="50" y="86"/>
                </a:lnTo>
                <a:lnTo>
                  <a:pt x="64" y="68"/>
                </a:lnTo>
                <a:lnTo>
                  <a:pt x="80" y="54"/>
                </a:lnTo>
                <a:lnTo>
                  <a:pt x="98" y="40"/>
                </a:lnTo>
                <a:lnTo>
                  <a:pt x="118" y="28"/>
                </a:lnTo>
                <a:lnTo>
                  <a:pt x="136" y="20"/>
                </a:lnTo>
                <a:lnTo>
                  <a:pt x="158" y="12"/>
                </a:lnTo>
                <a:lnTo>
                  <a:pt x="178" y="6"/>
                </a:lnTo>
                <a:lnTo>
                  <a:pt x="200" y="2"/>
                </a:lnTo>
                <a:lnTo>
                  <a:pt x="222" y="0"/>
                </a:lnTo>
                <a:lnTo>
                  <a:pt x="242" y="2"/>
                </a:lnTo>
                <a:lnTo>
                  <a:pt x="264" y="4"/>
                </a:lnTo>
                <a:lnTo>
                  <a:pt x="286" y="10"/>
                </a:lnTo>
                <a:lnTo>
                  <a:pt x="308" y="16"/>
                </a:lnTo>
                <a:lnTo>
                  <a:pt x="328" y="26"/>
                </a:lnTo>
                <a:lnTo>
                  <a:pt x="348" y="38"/>
                </a:lnTo>
                <a:lnTo>
                  <a:pt x="348" y="38"/>
                </a:lnTo>
                <a:lnTo>
                  <a:pt x="368" y="50"/>
                </a:lnTo>
                <a:lnTo>
                  <a:pt x="384" y="66"/>
                </a:lnTo>
                <a:lnTo>
                  <a:pt x="400" y="82"/>
                </a:lnTo>
                <a:lnTo>
                  <a:pt x="412" y="100"/>
                </a:lnTo>
                <a:lnTo>
                  <a:pt x="424" y="118"/>
                </a:lnTo>
                <a:lnTo>
                  <a:pt x="434" y="138"/>
                </a:lnTo>
                <a:lnTo>
                  <a:pt x="442" y="158"/>
                </a:lnTo>
                <a:lnTo>
                  <a:pt x="446" y="180"/>
                </a:lnTo>
                <a:lnTo>
                  <a:pt x="450" y="200"/>
                </a:lnTo>
                <a:lnTo>
                  <a:pt x="452" y="222"/>
                </a:lnTo>
                <a:lnTo>
                  <a:pt x="452" y="244"/>
                </a:lnTo>
                <a:lnTo>
                  <a:pt x="448" y="266"/>
                </a:lnTo>
                <a:lnTo>
                  <a:pt x="444" y="288"/>
                </a:lnTo>
                <a:lnTo>
                  <a:pt x="436" y="310"/>
                </a:lnTo>
                <a:lnTo>
                  <a:pt x="428" y="330"/>
                </a:lnTo>
                <a:lnTo>
                  <a:pt x="416" y="350"/>
                </a:lnTo>
                <a:lnTo>
                  <a:pt x="416" y="350"/>
                </a:lnTo>
                <a:lnTo>
                  <a:pt x="404" y="366"/>
                </a:lnTo>
                <a:lnTo>
                  <a:pt x="390" y="382"/>
                </a:lnTo>
                <a:lnTo>
                  <a:pt x="376" y="396"/>
                </a:lnTo>
                <a:lnTo>
                  <a:pt x="362" y="408"/>
                </a:lnTo>
                <a:lnTo>
                  <a:pt x="346" y="418"/>
                </a:lnTo>
                <a:lnTo>
                  <a:pt x="328" y="428"/>
                </a:lnTo>
                <a:lnTo>
                  <a:pt x="310" y="437"/>
                </a:lnTo>
                <a:lnTo>
                  <a:pt x="292" y="443"/>
                </a:lnTo>
                <a:lnTo>
                  <a:pt x="274" y="449"/>
                </a:lnTo>
                <a:lnTo>
                  <a:pt x="256" y="453"/>
                </a:lnTo>
                <a:lnTo>
                  <a:pt x="236" y="453"/>
                </a:lnTo>
                <a:lnTo>
                  <a:pt x="218" y="455"/>
                </a:lnTo>
                <a:lnTo>
                  <a:pt x="198" y="453"/>
                </a:lnTo>
                <a:lnTo>
                  <a:pt x="180" y="449"/>
                </a:lnTo>
                <a:lnTo>
                  <a:pt x="160" y="445"/>
                </a:lnTo>
                <a:lnTo>
                  <a:pt x="142" y="437"/>
                </a:lnTo>
                <a:lnTo>
                  <a:pt x="42" y="513"/>
                </a:lnTo>
                <a:lnTo>
                  <a:pt x="68" y="390"/>
                </a:lnTo>
                <a:lnTo>
                  <a:pt x="68" y="390"/>
                </a:lnTo>
                <a:lnTo>
                  <a:pt x="56" y="376"/>
                </a:lnTo>
                <a:lnTo>
                  <a:pt x="42" y="360"/>
                </a:lnTo>
                <a:lnTo>
                  <a:pt x="32" y="344"/>
                </a:lnTo>
                <a:lnTo>
                  <a:pt x="22" y="328"/>
                </a:lnTo>
                <a:lnTo>
                  <a:pt x="16" y="310"/>
                </a:lnTo>
                <a:lnTo>
                  <a:pt x="8" y="292"/>
                </a:lnTo>
                <a:lnTo>
                  <a:pt x="4" y="274"/>
                </a:lnTo>
                <a:lnTo>
                  <a:pt x="2" y="254"/>
                </a:lnTo>
                <a:lnTo>
                  <a:pt x="0" y="236"/>
                </a:lnTo>
                <a:lnTo>
                  <a:pt x="0" y="216"/>
                </a:lnTo>
                <a:lnTo>
                  <a:pt x="2" y="196"/>
                </a:lnTo>
                <a:lnTo>
                  <a:pt x="4" y="178"/>
                </a:lnTo>
                <a:lnTo>
                  <a:pt x="10" y="158"/>
                </a:lnTo>
                <a:lnTo>
                  <a:pt x="16" y="140"/>
                </a:lnTo>
                <a:lnTo>
                  <a:pt x="26" y="122"/>
                </a:lnTo>
                <a:lnTo>
                  <a:pt x="36" y="104"/>
                </a:lnTo>
                <a:lnTo>
                  <a:pt x="36" y="1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1118"/>
          <p:cNvSpPr/>
          <p:nvPr>
            <p:custDataLst>
              <p:tags r:id="rId13"/>
            </p:custDataLst>
          </p:nvPr>
        </p:nvSpPr>
        <p:spPr bwMode="auto">
          <a:xfrm rot="1980775">
            <a:off x="8590529" y="4911380"/>
            <a:ext cx="1003300" cy="920751"/>
          </a:xfrm>
          <a:custGeom>
            <a:gdLst>
              <a:gd name="T0" fmla="*/ 120 w 474"/>
              <a:gd name="T1" fmla="*/ 49 h 435"/>
              <a:gd name="T2" fmla="*/ 156 w 474"/>
              <a:gd name="T3" fmla="*/ 24 h 435"/>
              <a:gd name="T4" fmla="*/ 196 w 474"/>
              <a:gd name="T5" fmla="*/ 8 h 435"/>
              <a:gd name="T6" fmla="*/ 238 w 474"/>
              <a:gd name="T7" fmla="*/ 0 h 435"/>
              <a:gd name="T8" fmla="*/ 280 w 474"/>
              <a:gd name="T9" fmla="*/ 0 h 435"/>
              <a:gd name="T10" fmla="*/ 320 w 474"/>
              <a:gd name="T11" fmla="*/ 8 h 435"/>
              <a:gd name="T12" fmla="*/ 360 w 474"/>
              <a:gd name="T13" fmla="*/ 24 h 435"/>
              <a:gd name="T14" fmla="*/ 396 w 474"/>
              <a:gd name="T15" fmla="*/ 49 h 435"/>
              <a:gd name="T16" fmla="*/ 426 w 474"/>
              <a:gd name="T17" fmla="*/ 81 h 435"/>
              <a:gd name="T18" fmla="*/ 440 w 474"/>
              <a:gd name="T19" fmla="*/ 99 h 435"/>
              <a:gd name="T20" fmla="*/ 460 w 474"/>
              <a:gd name="T21" fmla="*/ 139 h 435"/>
              <a:gd name="T22" fmla="*/ 470 w 474"/>
              <a:gd name="T23" fmla="*/ 179 h 435"/>
              <a:gd name="T24" fmla="*/ 474 w 474"/>
              <a:gd name="T25" fmla="*/ 221 h 435"/>
              <a:gd name="T26" fmla="*/ 470 w 474"/>
              <a:gd name="T27" fmla="*/ 263 h 435"/>
              <a:gd name="T28" fmla="*/ 458 w 474"/>
              <a:gd name="T29" fmla="*/ 303 h 435"/>
              <a:gd name="T30" fmla="*/ 438 w 474"/>
              <a:gd name="T31" fmla="*/ 339 h 435"/>
              <a:gd name="T32" fmla="*/ 410 w 474"/>
              <a:gd name="T33" fmla="*/ 373 h 435"/>
              <a:gd name="T34" fmla="*/ 392 w 474"/>
              <a:gd name="T35" fmla="*/ 387 h 435"/>
              <a:gd name="T36" fmla="*/ 360 w 474"/>
              <a:gd name="T37" fmla="*/ 409 h 435"/>
              <a:gd name="T38" fmla="*/ 326 w 474"/>
              <a:gd name="T39" fmla="*/ 425 h 435"/>
              <a:gd name="T40" fmla="*/ 290 w 474"/>
              <a:gd name="T41" fmla="*/ 433 h 435"/>
              <a:gd name="T42" fmla="*/ 252 w 474"/>
              <a:gd name="T43" fmla="*/ 435 h 435"/>
              <a:gd name="T44" fmla="*/ 216 w 474"/>
              <a:gd name="T45" fmla="*/ 433 h 435"/>
              <a:gd name="T46" fmla="*/ 180 w 474"/>
              <a:gd name="T47" fmla="*/ 423 h 435"/>
              <a:gd name="T48" fmla="*/ 146 w 474"/>
              <a:gd name="T49" fmla="*/ 407 h 435"/>
              <a:gd name="T50" fmla="*/ 116 w 474"/>
              <a:gd name="T51" fmla="*/ 385 h 435"/>
              <a:gd name="T52" fmla="*/ 64 w 474"/>
              <a:gd name="T53" fmla="*/ 319 h 435"/>
              <a:gd name="T54" fmla="*/ 56 w 474"/>
              <a:gd name="T55" fmla="*/ 303 h 435"/>
              <a:gd name="T56" fmla="*/ 44 w 474"/>
              <a:gd name="T57" fmla="*/ 267 h 435"/>
              <a:gd name="T58" fmla="*/ 38 w 474"/>
              <a:gd name="T59" fmla="*/ 229 h 435"/>
              <a:gd name="T60" fmla="*/ 40 w 474"/>
              <a:gd name="T61" fmla="*/ 193 h 435"/>
              <a:gd name="T62" fmla="*/ 46 w 474"/>
              <a:gd name="T63" fmla="*/ 157 h 435"/>
              <a:gd name="T64" fmla="*/ 60 w 474"/>
              <a:gd name="T65" fmla="*/ 123 h 435"/>
              <a:gd name="T66" fmla="*/ 80 w 474"/>
              <a:gd name="T67" fmla="*/ 91 h 435"/>
              <a:gd name="T68" fmla="*/ 104 w 474"/>
              <a:gd name="T69" fmla="*/ 61 h 435"/>
              <a:gd name="T70" fmla="*/ 120 w 474"/>
              <a:gd name="T71" fmla="*/ 49 h 4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72" h="435">
                <a:moveTo>
                  <a:pt x="120" y="49"/>
                </a:moveTo>
                <a:lnTo>
                  <a:pt x="120" y="49"/>
                </a:lnTo>
                <a:lnTo>
                  <a:pt x="138" y="35"/>
                </a:lnTo>
                <a:lnTo>
                  <a:pt x="156" y="24"/>
                </a:lnTo>
                <a:lnTo>
                  <a:pt x="176" y="14"/>
                </a:lnTo>
                <a:lnTo>
                  <a:pt x="196" y="8"/>
                </a:lnTo>
                <a:lnTo>
                  <a:pt x="218" y="2"/>
                </a:lnTo>
                <a:lnTo>
                  <a:pt x="238" y="0"/>
                </a:lnTo>
                <a:lnTo>
                  <a:pt x="258" y="0"/>
                </a:lnTo>
                <a:lnTo>
                  <a:pt x="280" y="0"/>
                </a:lnTo>
                <a:lnTo>
                  <a:pt x="300" y="4"/>
                </a:lnTo>
                <a:lnTo>
                  <a:pt x="320" y="8"/>
                </a:lnTo>
                <a:lnTo>
                  <a:pt x="340" y="16"/>
                </a:lnTo>
                <a:lnTo>
                  <a:pt x="360" y="24"/>
                </a:lnTo>
                <a:lnTo>
                  <a:pt x="378" y="37"/>
                </a:lnTo>
                <a:lnTo>
                  <a:pt x="396" y="49"/>
                </a:lnTo>
                <a:lnTo>
                  <a:pt x="412" y="65"/>
                </a:lnTo>
                <a:lnTo>
                  <a:pt x="426" y="81"/>
                </a:lnTo>
                <a:lnTo>
                  <a:pt x="426" y="81"/>
                </a:lnTo>
                <a:lnTo>
                  <a:pt x="440" y="99"/>
                </a:lnTo>
                <a:lnTo>
                  <a:pt x="450" y="119"/>
                </a:lnTo>
                <a:lnTo>
                  <a:pt x="460" y="139"/>
                </a:lnTo>
                <a:lnTo>
                  <a:pt x="466" y="159"/>
                </a:lnTo>
                <a:lnTo>
                  <a:pt x="470" y="179"/>
                </a:lnTo>
                <a:lnTo>
                  <a:pt x="474" y="199"/>
                </a:lnTo>
                <a:lnTo>
                  <a:pt x="474" y="221"/>
                </a:lnTo>
                <a:lnTo>
                  <a:pt x="472" y="241"/>
                </a:lnTo>
                <a:lnTo>
                  <a:pt x="470" y="263"/>
                </a:lnTo>
                <a:lnTo>
                  <a:pt x="464" y="283"/>
                </a:lnTo>
                <a:lnTo>
                  <a:pt x="458" y="303"/>
                </a:lnTo>
                <a:lnTo>
                  <a:pt x="448" y="321"/>
                </a:lnTo>
                <a:lnTo>
                  <a:pt x="438" y="339"/>
                </a:lnTo>
                <a:lnTo>
                  <a:pt x="424" y="357"/>
                </a:lnTo>
                <a:lnTo>
                  <a:pt x="410" y="373"/>
                </a:lnTo>
                <a:lnTo>
                  <a:pt x="392" y="387"/>
                </a:lnTo>
                <a:lnTo>
                  <a:pt x="392" y="387"/>
                </a:lnTo>
                <a:lnTo>
                  <a:pt x="376" y="399"/>
                </a:lnTo>
                <a:lnTo>
                  <a:pt x="360" y="409"/>
                </a:lnTo>
                <a:lnTo>
                  <a:pt x="344" y="417"/>
                </a:lnTo>
                <a:lnTo>
                  <a:pt x="326" y="425"/>
                </a:lnTo>
                <a:lnTo>
                  <a:pt x="308" y="429"/>
                </a:lnTo>
                <a:lnTo>
                  <a:pt x="290" y="433"/>
                </a:lnTo>
                <a:lnTo>
                  <a:pt x="272" y="435"/>
                </a:lnTo>
                <a:lnTo>
                  <a:pt x="252" y="435"/>
                </a:lnTo>
                <a:lnTo>
                  <a:pt x="234" y="435"/>
                </a:lnTo>
                <a:lnTo>
                  <a:pt x="216" y="433"/>
                </a:lnTo>
                <a:lnTo>
                  <a:pt x="198" y="429"/>
                </a:lnTo>
                <a:lnTo>
                  <a:pt x="180" y="423"/>
                </a:lnTo>
                <a:lnTo>
                  <a:pt x="164" y="415"/>
                </a:lnTo>
                <a:lnTo>
                  <a:pt x="146" y="407"/>
                </a:lnTo>
                <a:lnTo>
                  <a:pt x="130" y="397"/>
                </a:lnTo>
                <a:lnTo>
                  <a:pt x="116" y="385"/>
                </a:lnTo>
                <a:lnTo>
                  <a:pt x="0" y="423"/>
                </a:lnTo>
                <a:lnTo>
                  <a:pt x="64" y="319"/>
                </a:lnTo>
                <a:lnTo>
                  <a:pt x="64" y="319"/>
                </a:lnTo>
                <a:lnTo>
                  <a:pt x="56" y="303"/>
                </a:lnTo>
                <a:lnTo>
                  <a:pt x="48" y="285"/>
                </a:lnTo>
                <a:lnTo>
                  <a:pt x="44" y="267"/>
                </a:lnTo>
                <a:lnTo>
                  <a:pt x="40" y="249"/>
                </a:lnTo>
                <a:lnTo>
                  <a:pt x="38" y="229"/>
                </a:lnTo>
                <a:lnTo>
                  <a:pt x="38" y="211"/>
                </a:lnTo>
                <a:lnTo>
                  <a:pt x="40" y="193"/>
                </a:lnTo>
                <a:lnTo>
                  <a:pt x="42" y="175"/>
                </a:lnTo>
                <a:lnTo>
                  <a:pt x="46" y="157"/>
                </a:lnTo>
                <a:lnTo>
                  <a:pt x="52" y="139"/>
                </a:lnTo>
                <a:lnTo>
                  <a:pt x="60" y="123"/>
                </a:lnTo>
                <a:lnTo>
                  <a:pt x="70" y="105"/>
                </a:lnTo>
                <a:lnTo>
                  <a:pt x="80" y="91"/>
                </a:lnTo>
                <a:lnTo>
                  <a:pt x="92" y="75"/>
                </a:lnTo>
                <a:lnTo>
                  <a:pt x="104" y="61"/>
                </a:lnTo>
                <a:lnTo>
                  <a:pt x="120" y="49"/>
                </a:lnTo>
                <a:lnTo>
                  <a:pt x="120" y="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文本框 60"/>
          <p:cNvSpPr txBox="1"/>
          <p:nvPr>
            <p:custDataLst>
              <p:tags r:id="rId14"/>
            </p:custDataLst>
          </p:nvPr>
        </p:nvSpPr>
        <p:spPr>
          <a:xfrm>
            <a:off x="7873105" y="2110645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>
                <a:solidFill>
                  <a:schemeClr val="dk1"/>
                </a:solidFill>
              </a:rPr>
              <a:t>君子成人之美：美与恶的分界到底在哪里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15" name="文本框 1214"/>
          <p:cNvSpPr txBox="1"/>
          <p:nvPr>
            <p:custDataLst>
              <p:tags r:id="rId15"/>
            </p:custDataLst>
          </p:nvPr>
        </p:nvSpPr>
        <p:spPr>
          <a:xfrm>
            <a:off x="516055" y="3431682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/>
                </a:solidFill>
              </a:rPr>
              <a:t>居之无倦：警惕「思维的惯性」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16" name="文本框 1215"/>
          <p:cNvSpPr txBox="1"/>
          <p:nvPr>
            <p:custDataLst>
              <p:tags r:id="rId16"/>
            </p:custDataLst>
          </p:nvPr>
        </p:nvSpPr>
        <p:spPr>
          <a:xfrm>
            <a:off x="1879306" y="2079085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/>
                </a:solidFill>
              </a:rPr>
              <a:t>博学于文，约之以礼：做学问的方向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17" name="文本框 1216"/>
          <p:cNvSpPr txBox="1"/>
          <p:nvPr>
            <p:custDataLst>
              <p:tags r:id="rId17"/>
            </p:custDataLst>
          </p:nvPr>
        </p:nvSpPr>
        <p:spPr>
          <a:xfrm>
            <a:off x="429214" y="4972860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fontScale="90000" lnSpcReduction="20000"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45">
                <a:solidFill>
                  <a:schemeClr val="dk1"/>
                </a:solidFill>
                <a:cs typeface="微软雅黑" panose="020b0503020204020204" charset="-122"/>
              </a:rPr>
              <a:t>必也使无讼乎：学会进行「第3选择」，减少矛盾和争辩</a:t>
            </a:r>
            <a:endParaRPr lang="zh-CN" altLang="en-US" sz="1445">
              <a:solidFill>
                <a:schemeClr val="dk1"/>
              </a:solidFill>
              <a:cs typeface="微软雅黑" panose="020b0503020204020204" charset="-122"/>
            </a:endParaRPr>
          </a:p>
        </p:txBody>
      </p:sp>
      <p:sp>
        <p:nvSpPr>
          <p:cNvPr id="1218" name="文本框 1217"/>
          <p:cNvSpPr txBox="1"/>
          <p:nvPr>
            <p:custDataLst>
              <p:tags r:id="rId18"/>
            </p:custDataLst>
          </p:nvPr>
        </p:nvSpPr>
        <p:spPr>
          <a:xfrm>
            <a:off x="9578501" y="3399795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fontScale="90000" lnSpcReduction="20000"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>
                <a:solidFill>
                  <a:schemeClr val="dk1"/>
                </a:solidFill>
              </a:rPr>
              <a:t>子帅以正，孰敢不正：正直公允是身为管理者的必要条件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19" name="文本框 1218"/>
          <p:cNvSpPr txBox="1"/>
          <p:nvPr>
            <p:custDataLst>
              <p:tags r:id="rId19"/>
            </p:custDataLst>
          </p:nvPr>
        </p:nvSpPr>
        <p:spPr>
          <a:xfrm>
            <a:off x="9617112" y="4996091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>
                <a:solidFill>
                  <a:schemeClr val="dk1"/>
                </a:solidFill>
              </a:rPr>
              <a:t>苟子之不欲：做好欲望管理</a:t>
            </a:r>
            <a:endParaRPr lang="zh-CN" altLang="en-US">
              <a:solidFill>
                <a:schemeClr val="dk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4" y="3529179"/>
            <a:ext cx="5511262" cy="3005588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22"/>
            </p:custDataLst>
          </p:nvPr>
        </p:nvSpPr>
        <p:spPr>
          <a:xfrm>
            <a:off x="959429" y="356659"/>
            <a:ext cx="10273141" cy="657556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5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b="1" spc="3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颜渊第十二</a:t>
            </a:r>
            <a:endParaRPr lang="zh-CN" altLang="en-US" sz="3200" b="1" spc="3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cake-graphic_43580"/>
          <p:cNvSpPr>
            <a:spLocks noChangeAspect="1"/>
          </p:cNvSpPr>
          <p:nvPr>
            <p:custDataLst>
              <p:tags r:id="rId23"/>
            </p:custDataLst>
          </p:nvPr>
        </p:nvSpPr>
        <p:spPr bwMode="auto">
          <a:xfrm>
            <a:off x="2992840" y="3562573"/>
            <a:ext cx="609685" cy="595194"/>
          </a:xfrm>
          <a:custGeom>
            <a:gdLst>
              <a:gd name="connsiteX0" fmla="*/ 517720 w 596251"/>
              <a:gd name="connsiteY0" fmla="*/ 119992 h 582080"/>
              <a:gd name="connsiteX1" fmla="*/ 533139 w 596251"/>
              <a:gd name="connsiteY1" fmla="*/ 127513 h 582080"/>
              <a:gd name="connsiteX2" fmla="*/ 596251 w 596251"/>
              <a:gd name="connsiteY2" fmla="*/ 304191 h 582080"/>
              <a:gd name="connsiteX3" fmla="*/ 530749 w 596251"/>
              <a:gd name="connsiteY3" fmla="*/ 482780 h 582080"/>
              <a:gd name="connsiteX4" fmla="*/ 514971 w 596251"/>
              <a:gd name="connsiteY4" fmla="*/ 490420 h 582080"/>
              <a:gd name="connsiteX5" fmla="*/ 499193 w 596251"/>
              <a:gd name="connsiteY5" fmla="*/ 483735 h 582080"/>
              <a:gd name="connsiteX6" fmla="*/ 334242 w 596251"/>
              <a:gd name="connsiteY6" fmla="*/ 318994 h 582080"/>
              <a:gd name="connsiteX7" fmla="*/ 328026 w 596251"/>
              <a:gd name="connsiteY7" fmla="*/ 303236 h 582080"/>
              <a:gd name="connsiteX8" fmla="*/ 334720 w 596251"/>
              <a:gd name="connsiteY8" fmla="*/ 287478 h 582080"/>
              <a:gd name="connsiteX9" fmla="*/ 501584 w 596251"/>
              <a:gd name="connsiteY9" fmla="*/ 126080 h 582080"/>
              <a:gd name="connsiteX10" fmla="*/ 517720 w 596251"/>
              <a:gd name="connsiteY10" fmla="*/ 119992 h 582080"/>
              <a:gd name="connsiteX11" fmla="*/ 273493 w 596251"/>
              <a:gd name="connsiteY11" fmla="*/ 18148 h 582080"/>
              <a:gd name="connsiteX12" fmla="*/ 278752 w 596251"/>
              <a:gd name="connsiteY12" fmla="*/ 21013 h 582080"/>
              <a:gd name="connsiteX13" fmla="*/ 280187 w 596251"/>
              <a:gd name="connsiteY13" fmla="*/ 31996 h 582080"/>
              <a:gd name="connsiteX14" fmla="*/ 279709 w 596251"/>
              <a:gd name="connsiteY14" fmla="*/ 285550 h 582080"/>
              <a:gd name="connsiteX15" fmla="*/ 295965 w 596251"/>
              <a:gd name="connsiteY15" fmla="*/ 311813 h 582080"/>
              <a:gd name="connsiteX16" fmla="*/ 469050 w 596251"/>
              <a:gd name="connsiteY16" fmla="*/ 476552 h 582080"/>
              <a:gd name="connsiteX17" fmla="*/ 475266 w 596251"/>
              <a:gd name="connsiteY17" fmla="*/ 492787 h 582080"/>
              <a:gd name="connsiteX18" fmla="*/ 468094 w 596251"/>
              <a:gd name="connsiteY18" fmla="*/ 508544 h 582080"/>
              <a:gd name="connsiteX19" fmla="*/ 280665 w 596251"/>
              <a:gd name="connsiteY19" fmla="*/ 582080 h 582080"/>
              <a:gd name="connsiteX20" fmla="*/ 0 w 596251"/>
              <a:gd name="connsiteY20" fmla="*/ 303695 h 582080"/>
              <a:gd name="connsiteX21" fmla="*/ 273493 w 596251"/>
              <a:gd name="connsiteY21" fmla="*/ 18148 h 582080"/>
              <a:gd name="connsiteX22" fmla="*/ 326086 w 596251"/>
              <a:gd name="connsiteY22" fmla="*/ 65 h 582080"/>
              <a:gd name="connsiteX23" fmla="*/ 495322 w 596251"/>
              <a:gd name="connsiteY23" fmla="*/ 75025 h 582080"/>
              <a:gd name="connsiteX24" fmla="*/ 501059 w 596251"/>
              <a:gd name="connsiteY24" fmla="*/ 88394 h 582080"/>
              <a:gd name="connsiteX25" fmla="*/ 493410 w 596251"/>
              <a:gd name="connsiteY25" fmla="*/ 106537 h 582080"/>
              <a:gd name="connsiteX26" fmla="*/ 324174 w 596251"/>
              <a:gd name="connsiteY26" fmla="*/ 267917 h 582080"/>
              <a:gd name="connsiteX27" fmla="*/ 312223 w 596251"/>
              <a:gd name="connsiteY27" fmla="*/ 273169 h 582080"/>
              <a:gd name="connsiteX28" fmla="*/ 299793 w 596251"/>
              <a:gd name="connsiteY28" fmla="*/ 262665 h 582080"/>
              <a:gd name="connsiteX29" fmla="*/ 299315 w 596251"/>
              <a:gd name="connsiteY29" fmla="*/ 259323 h 582080"/>
              <a:gd name="connsiteX30" fmla="*/ 299315 w 596251"/>
              <a:gd name="connsiteY30" fmla="*/ 21550 h 582080"/>
              <a:gd name="connsiteX31" fmla="*/ 326086 w 596251"/>
              <a:gd name="connsiteY31" fmla="*/ 65 h 5820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96251" h="582080">
                <a:moveTo>
                  <a:pt x="517720" y="119992"/>
                </a:moveTo>
                <a:cubicBezTo>
                  <a:pt x="523577" y="120231"/>
                  <a:pt x="529315" y="122738"/>
                  <a:pt x="533139" y="127513"/>
                </a:cubicBezTo>
                <a:cubicBezTo>
                  <a:pt x="573780" y="176696"/>
                  <a:pt x="596251" y="239727"/>
                  <a:pt x="596251" y="304191"/>
                </a:cubicBezTo>
                <a:cubicBezTo>
                  <a:pt x="596251" y="369133"/>
                  <a:pt x="572823" y="433119"/>
                  <a:pt x="530749" y="482780"/>
                </a:cubicBezTo>
                <a:cubicBezTo>
                  <a:pt x="526924" y="487555"/>
                  <a:pt x="520708" y="490420"/>
                  <a:pt x="514971" y="490420"/>
                </a:cubicBezTo>
                <a:cubicBezTo>
                  <a:pt x="509234" y="490420"/>
                  <a:pt x="504452" y="488987"/>
                  <a:pt x="499193" y="483735"/>
                </a:cubicBezTo>
                <a:lnTo>
                  <a:pt x="334242" y="318994"/>
                </a:lnTo>
                <a:cubicBezTo>
                  <a:pt x="329939" y="314696"/>
                  <a:pt x="328026" y="308966"/>
                  <a:pt x="328026" y="303236"/>
                </a:cubicBezTo>
                <a:cubicBezTo>
                  <a:pt x="328026" y="297029"/>
                  <a:pt x="330417" y="291776"/>
                  <a:pt x="334720" y="287478"/>
                </a:cubicBezTo>
                <a:lnTo>
                  <a:pt x="501584" y="126080"/>
                </a:lnTo>
                <a:cubicBezTo>
                  <a:pt x="505887" y="121783"/>
                  <a:pt x="511863" y="119753"/>
                  <a:pt x="517720" y="119992"/>
                </a:cubicBezTo>
                <a:close/>
                <a:moveTo>
                  <a:pt x="273493" y="18148"/>
                </a:moveTo>
                <a:cubicBezTo>
                  <a:pt x="275405" y="18148"/>
                  <a:pt x="277318" y="19103"/>
                  <a:pt x="278752" y="21013"/>
                </a:cubicBezTo>
                <a:cubicBezTo>
                  <a:pt x="280665" y="23401"/>
                  <a:pt x="281143" y="27221"/>
                  <a:pt x="280187" y="31996"/>
                </a:cubicBezTo>
                <a:lnTo>
                  <a:pt x="279709" y="285550"/>
                </a:lnTo>
                <a:cubicBezTo>
                  <a:pt x="279709" y="298920"/>
                  <a:pt x="287837" y="303695"/>
                  <a:pt x="295965" y="311813"/>
                </a:cubicBezTo>
                <a:lnTo>
                  <a:pt x="469050" y="476552"/>
                </a:lnTo>
                <a:cubicBezTo>
                  <a:pt x="472876" y="480849"/>
                  <a:pt x="475266" y="486579"/>
                  <a:pt x="475266" y="492787"/>
                </a:cubicBezTo>
                <a:cubicBezTo>
                  <a:pt x="475266" y="498517"/>
                  <a:pt x="472876" y="504247"/>
                  <a:pt x="468094" y="508544"/>
                </a:cubicBezTo>
                <a:cubicBezTo>
                  <a:pt x="416934" y="555817"/>
                  <a:pt x="350473" y="582080"/>
                  <a:pt x="280665" y="582080"/>
                </a:cubicBezTo>
                <a:cubicBezTo>
                  <a:pt x="125749" y="582080"/>
                  <a:pt x="0" y="456974"/>
                  <a:pt x="0" y="303695"/>
                </a:cubicBezTo>
                <a:cubicBezTo>
                  <a:pt x="0" y="146119"/>
                  <a:pt x="122402" y="18148"/>
                  <a:pt x="273493" y="18148"/>
                </a:cubicBezTo>
                <a:close/>
                <a:moveTo>
                  <a:pt x="326086" y="65"/>
                </a:moveTo>
                <a:cubicBezTo>
                  <a:pt x="390626" y="5794"/>
                  <a:pt x="450862" y="32532"/>
                  <a:pt x="495322" y="75025"/>
                </a:cubicBezTo>
                <a:cubicBezTo>
                  <a:pt x="499147" y="78367"/>
                  <a:pt x="501059" y="83142"/>
                  <a:pt x="501059" y="88394"/>
                </a:cubicBezTo>
                <a:cubicBezTo>
                  <a:pt x="501059" y="95078"/>
                  <a:pt x="498191" y="101763"/>
                  <a:pt x="493410" y="106537"/>
                </a:cubicBezTo>
                <a:lnTo>
                  <a:pt x="324174" y="267917"/>
                </a:lnTo>
                <a:cubicBezTo>
                  <a:pt x="320828" y="271259"/>
                  <a:pt x="316525" y="273169"/>
                  <a:pt x="312223" y="273169"/>
                </a:cubicBezTo>
                <a:cubicBezTo>
                  <a:pt x="306008" y="273169"/>
                  <a:pt x="301227" y="268872"/>
                  <a:pt x="299793" y="262665"/>
                </a:cubicBezTo>
                <a:cubicBezTo>
                  <a:pt x="299315" y="261710"/>
                  <a:pt x="299315" y="260755"/>
                  <a:pt x="299315" y="259323"/>
                </a:cubicBezTo>
                <a:lnTo>
                  <a:pt x="299315" y="21550"/>
                </a:lnTo>
                <a:cubicBezTo>
                  <a:pt x="299315" y="8659"/>
                  <a:pt x="313657" y="-890"/>
                  <a:pt x="326086" y="6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vertical-bars_87155"/>
          <p:cNvSpPr>
            <a:spLocks noChangeAspect="1"/>
          </p:cNvSpPr>
          <p:nvPr>
            <p:custDataLst>
              <p:tags r:id="rId24"/>
            </p:custDataLst>
          </p:nvPr>
        </p:nvSpPr>
        <p:spPr bwMode="auto">
          <a:xfrm>
            <a:off x="2931099" y="5075673"/>
            <a:ext cx="491423" cy="609685"/>
          </a:xfrm>
          <a:custGeom>
            <a:gdLst>
              <a:gd name="T0" fmla="*/ 3193 w 3193"/>
              <a:gd name="T1" fmla="*/ 1895 h 3967"/>
              <a:gd name="T2" fmla="*/ 3093 w 3193"/>
              <a:gd name="T3" fmla="*/ 1528 h 3967"/>
              <a:gd name="T4" fmla="*/ 200 w 3193"/>
              <a:gd name="T5" fmla="*/ 1528 h 3967"/>
              <a:gd name="T6" fmla="*/ 1200 w 3193"/>
              <a:gd name="T7" fmla="*/ 516 h 3967"/>
              <a:gd name="T8" fmla="*/ 543 w 3193"/>
              <a:gd name="T9" fmla="*/ 1027 h 3967"/>
              <a:gd name="T10" fmla="*/ 543 w 3193"/>
              <a:gd name="T11" fmla="*/ 1227 h 3967"/>
              <a:gd name="T12" fmla="*/ 1300 w 3193"/>
              <a:gd name="T13" fmla="*/ 1227 h 3967"/>
              <a:gd name="T14" fmla="*/ 1944 w 3193"/>
              <a:gd name="T15" fmla="*/ 1127 h 3967"/>
              <a:gd name="T16" fmla="*/ 1844 w 3193"/>
              <a:gd name="T17" fmla="*/ 316 h 3967"/>
              <a:gd name="T18" fmla="*/ 1300 w 3193"/>
              <a:gd name="T19" fmla="*/ 316 h 3967"/>
              <a:gd name="T20" fmla="*/ 200 w 3193"/>
              <a:gd name="T21" fmla="*/ 100 h 3967"/>
              <a:gd name="T22" fmla="*/ 0 w 3193"/>
              <a:gd name="T23" fmla="*/ 100 h 3967"/>
              <a:gd name="T24" fmla="*/ 0 w 3193"/>
              <a:gd name="T25" fmla="*/ 1628 h 3967"/>
              <a:gd name="T26" fmla="*/ 0 w 3193"/>
              <a:gd name="T27" fmla="*/ 2339 h 3967"/>
              <a:gd name="T28" fmla="*/ 0 w 3193"/>
              <a:gd name="T29" fmla="*/ 3551 h 3967"/>
              <a:gd name="T30" fmla="*/ 100 w 3193"/>
              <a:gd name="T31" fmla="*/ 3967 h 3967"/>
              <a:gd name="T32" fmla="*/ 200 w 3193"/>
              <a:gd name="T33" fmla="*/ 3651 h 3967"/>
              <a:gd name="T34" fmla="*/ 2469 w 3193"/>
              <a:gd name="T35" fmla="*/ 3651 h 3967"/>
              <a:gd name="T36" fmla="*/ 3193 w 3193"/>
              <a:gd name="T37" fmla="*/ 3551 h 3967"/>
              <a:gd name="T38" fmla="*/ 3093 w 3193"/>
              <a:gd name="T39" fmla="*/ 2740 h 3967"/>
              <a:gd name="T40" fmla="*/ 2369 w 3193"/>
              <a:gd name="T41" fmla="*/ 2840 h 3967"/>
              <a:gd name="T42" fmla="*/ 200 w 3193"/>
              <a:gd name="T43" fmla="*/ 3451 h 3967"/>
              <a:gd name="T44" fmla="*/ 1956 w 3193"/>
              <a:gd name="T45" fmla="*/ 2940 h 3967"/>
              <a:gd name="T46" fmla="*/ 1956 w 3193"/>
              <a:gd name="T47" fmla="*/ 2740 h 3967"/>
              <a:gd name="T48" fmla="*/ 200 w 3193"/>
              <a:gd name="T49" fmla="*/ 2439 h 3967"/>
              <a:gd name="T50" fmla="*/ 1844 w 3193"/>
              <a:gd name="T51" fmla="*/ 2439 h 3967"/>
              <a:gd name="T52" fmla="*/ 3193 w 3193"/>
              <a:gd name="T53" fmla="*/ 2339 h 3967"/>
              <a:gd name="T54" fmla="*/ 1944 w 3193"/>
              <a:gd name="T55" fmla="*/ 2239 h 3967"/>
              <a:gd name="T56" fmla="*/ 2993 w 3193"/>
              <a:gd name="T57" fmla="*/ 1728 h 3967"/>
              <a:gd name="T58" fmla="*/ 3093 w 3193"/>
              <a:gd name="T59" fmla="*/ 1995 h 3967"/>
              <a:gd name="T60" fmla="*/ 1400 w 3193"/>
              <a:gd name="T61" fmla="*/ 1027 h 3967"/>
              <a:gd name="T62" fmla="*/ 1744 w 3193"/>
              <a:gd name="T63" fmla="*/ 516 h 3967"/>
              <a:gd name="T64" fmla="*/ 2993 w 3193"/>
              <a:gd name="T65" fmla="*/ 3451 h 3967"/>
              <a:gd name="T66" fmla="*/ 2569 w 3193"/>
              <a:gd name="T67" fmla="*/ 2940 h 3967"/>
              <a:gd name="T68" fmla="*/ 2993 w 3193"/>
              <a:gd name="T69" fmla="*/ 3451 h 3967"/>
              <a:gd name="T70" fmla="*/ 1744 w 3193"/>
              <a:gd name="T71" fmla="*/ 1728 h 3967"/>
              <a:gd name="T72" fmla="*/ 200 w 3193"/>
              <a:gd name="T73" fmla="*/ 2239 h 396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193" h="3967">
                <a:moveTo>
                  <a:pt x="3093" y="1995"/>
                </a:moveTo>
                <a:cubicBezTo>
                  <a:pt x="3148" y="1995"/>
                  <a:pt x="3193" y="1951"/>
                  <a:pt x="3193" y="1895"/>
                </a:cubicBezTo>
                <a:lnTo>
                  <a:pt x="3193" y="1628"/>
                </a:lnTo>
                <a:cubicBezTo>
                  <a:pt x="3193" y="1573"/>
                  <a:pt x="3148" y="1528"/>
                  <a:pt x="3093" y="1528"/>
                </a:cubicBezTo>
                <a:lnTo>
                  <a:pt x="1844" y="1528"/>
                </a:lnTo>
                <a:lnTo>
                  <a:pt x="200" y="1528"/>
                </a:lnTo>
                <a:lnTo>
                  <a:pt x="200" y="516"/>
                </a:lnTo>
                <a:lnTo>
                  <a:pt x="1200" y="516"/>
                </a:lnTo>
                <a:lnTo>
                  <a:pt x="1200" y="1027"/>
                </a:lnTo>
                <a:lnTo>
                  <a:pt x="543" y="1027"/>
                </a:lnTo>
                <a:cubicBezTo>
                  <a:pt x="488" y="1027"/>
                  <a:pt x="443" y="1072"/>
                  <a:pt x="443" y="1127"/>
                </a:cubicBezTo>
                <a:cubicBezTo>
                  <a:pt x="443" y="1182"/>
                  <a:pt x="488" y="1227"/>
                  <a:pt x="543" y="1227"/>
                </a:cubicBezTo>
                <a:lnTo>
                  <a:pt x="1300" y="1227"/>
                </a:lnTo>
                <a:cubicBezTo>
                  <a:pt x="1300" y="1227"/>
                  <a:pt x="1300" y="1227"/>
                  <a:pt x="1300" y="1227"/>
                </a:cubicBezTo>
                <a:lnTo>
                  <a:pt x="1844" y="1227"/>
                </a:lnTo>
                <a:cubicBezTo>
                  <a:pt x="1899" y="1227"/>
                  <a:pt x="1944" y="1182"/>
                  <a:pt x="1944" y="1127"/>
                </a:cubicBezTo>
                <a:lnTo>
                  <a:pt x="1944" y="416"/>
                </a:lnTo>
                <a:cubicBezTo>
                  <a:pt x="1944" y="361"/>
                  <a:pt x="1899" y="316"/>
                  <a:pt x="1844" y="316"/>
                </a:cubicBezTo>
                <a:lnTo>
                  <a:pt x="1300" y="316"/>
                </a:lnTo>
                <a:lnTo>
                  <a:pt x="1300" y="316"/>
                </a:lnTo>
                <a:lnTo>
                  <a:pt x="200" y="316"/>
                </a:lnTo>
                <a:lnTo>
                  <a:pt x="200" y="100"/>
                </a:lnTo>
                <a:cubicBezTo>
                  <a:pt x="200" y="45"/>
                  <a:pt x="155" y="0"/>
                  <a:pt x="100" y="0"/>
                </a:cubicBezTo>
                <a:cubicBezTo>
                  <a:pt x="44" y="0"/>
                  <a:pt x="0" y="45"/>
                  <a:pt x="0" y="100"/>
                </a:cubicBezTo>
                <a:lnTo>
                  <a:pt x="0" y="1628"/>
                </a:lnTo>
                <a:lnTo>
                  <a:pt x="0" y="1628"/>
                </a:lnTo>
                <a:lnTo>
                  <a:pt x="0" y="2339"/>
                </a:lnTo>
                <a:lnTo>
                  <a:pt x="0" y="2339"/>
                </a:lnTo>
                <a:lnTo>
                  <a:pt x="0" y="2840"/>
                </a:lnTo>
                <a:lnTo>
                  <a:pt x="0" y="3551"/>
                </a:lnTo>
                <a:lnTo>
                  <a:pt x="0" y="3867"/>
                </a:lnTo>
                <a:cubicBezTo>
                  <a:pt x="0" y="3922"/>
                  <a:pt x="44" y="3967"/>
                  <a:pt x="100" y="3967"/>
                </a:cubicBezTo>
                <a:cubicBezTo>
                  <a:pt x="155" y="3967"/>
                  <a:pt x="200" y="3922"/>
                  <a:pt x="200" y="3867"/>
                </a:cubicBezTo>
                <a:lnTo>
                  <a:pt x="200" y="3651"/>
                </a:lnTo>
                <a:lnTo>
                  <a:pt x="2469" y="3651"/>
                </a:lnTo>
                <a:cubicBezTo>
                  <a:pt x="2469" y="3651"/>
                  <a:pt x="2469" y="3651"/>
                  <a:pt x="2469" y="3651"/>
                </a:cubicBezTo>
                <a:lnTo>
                  <a:pt x="3093" y="3651"/>
                </a:lnTo>
                <a:cubicBezTo>
                  <a:pt x="3148" y="3651"/>
                  <a:pt x="3193" y="3606"/>
                  <a:pt x="3193" y="3551"/>
                </a:cubicBezTo>
                <a:lnTo>
                  <a:pt x="3193" y="2840"/>
                </a:lnTo>
                <a:cubicBezTo>
                  <a:pt x="3193" y="2784"/>
                  <a:pt x="3148" y="2740"/>
                  <a:pt x="3093" y="2740"/>
                </a:cubicBezTo>
                <a:lnTo>
                  <a:pt x="2469" y="2740"/>
                </a:lnTo>
                <a:cubicBezTo>
                  <a:pt x="2413" y="2740"/>
                  <a:pt x="2369" y="2784"/>
                  <a:pt x="2369" y="2840"/>
                </a:cubicBezTo>
                <a:lnTo>
                  <a:pt x="2369" y="3451"/>
                </a:lnTo>
                <a:lnTo>
                  <a:pt x="200" y="3451"/>
                </a:lnTo>
                <a:lnTo>
                  <a:pt x="200" y="2940"/>
                </a:lnTo>
                <a:lnTo>
                  <a:pt x="1956" y="2940"/>
                </a:lnTo>
                <a:cubicBezTo>
                  <a:pt x="2012" y="2940"/>
                  <a:pt x="2056" y="2895"/>
                  <a:pt x="2056" y="2840"/>
                </a:cubicBezTo>
                <a:cubicBezTo>
                  <a:pt x="2056" y="2784"/>
                  <a:pt x="2012" y="2740"/>
                  <a:pt x="1956" y="2740"/>
                </a:cubicBezTo>
                <a:lnTo>
                  <a:pt x="200" y="2740"/>
                </a:lnTo>
                <a:lnTo>
                  <a:pt x="200" y="2439"/>
                </a:lnTo>
                <a:lnTo>
                  <a:pt x="1844" y="2439"/>
                </a:lnTo>
                <a:cubicBezTo>
                  <a:pt x="1844" y="2439"/>
                  <a:pt x="1844" y="2439"/>
                  <a:pt x="1844" y="2439"/>
                </a:cubicBezTo>
                <a:lnTo>
                  <a:pt x="3093" y="2439"/>
                </a:lnTo>
                <a:cubicBezTo>
                  <a:pt x="3148" y="2439"/>
                  <a:pt x="3193" y="2394"/>
                  <a:pt x="3193" y="2339"/>
                </a:cubicBezTo>
                <a:cubicBezTo>
                  <a:pt x="3193" y="2284"/>
                  <a:pt x="3148" y="2239"/>
                  <a:pt x="3093" y="2239"/>
                </a:cubicBezTo>
                <a:lnTo>
                  <a:pt x="1944" y="2239"/>
                </a:lnTo>
                <a:lnTo>
                  <a:pt x="1944" y="1728"/>
                </a:lnTo>
                <a:lnTo>
                  <a:pt x="2993" y="1728"/>
                </a:lnTo>
                <a:lnTo>
                  <a:pt x="2993" y="1895"/>
                </a:lnTo>
                <a:cubicBezTo>
                  <a:pt x="2993" y="1951"/>
                  <a:pt x="3038" y="1995"/>
                  <a:pt x="3093" y="1995"/>
                </a:cubicBezTo>
                <a:close/>
                <a:moveTo>
                  <a:pt x="1744" y="1027"/>
                </a:moveTo>
                <a:lnTo>
                  <a:pt x="1400" y="1027"/>
                </a:lnTo>
                <a:lnTo>
                  <a:pt x="1400" y="516"/>
                </a:lnTo>
                <a:lnTo>
                  <a:pt x="1744" y="516"/>
                </a:lnTo>
                <a:lnTo>
                  <a:pt x="1744" y="1027"/>
                </a:lnTo>
                <a:close/>
                <a:moveTo>
                  <a:pt x="2993" y="3451"/>
                </a:moveTo>
                <a:lnTo>
                  <a:pt x="2569" y="3451"/>
                </a:lnTo>
                <a:lnTo>
                  <a:pt x="2569" y="2940"/>
                </a:lnTo>
                <a:lnTo>
                  <a:pt x="2993" y="2940"/>
                </a:lnTo>
                <a:lnTo>
                  <a:pt x="2993" y="3451"/>
                </a:lnTo>
                <a:close/>
                <a:moveTo>
                  <a:pt x="200" y="1728"/>
                </a:moveTo>
                <a:lnTo>
                  <a:pt x="1744" y="1728"/>
                </a:lnTo>
                <a:lnTo>
                  <a:pt x="1744" y="2239"/>
                </a:lnTo>
                <a:lnTo>
                  <a:pt x="200" y="2239"/>
                </a:lnTo>
                <a:lnTo>
                  <a:pt x="200" y="172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classroom-stats_70651"/>
          <p:cNvSpPr>
            <a:spLocks noChangeAspect="1"/>
          </p:cNvSpPr>
          <p:nvPr>
            <p:custDataLst>
              <p:tags r:id="rId25"/>
            </p:custDataLst>
          </p:nvPr>
        </p:nvSpPr>
        <p:spPr bwMode="auto">
          <a:xfrm>
            <a:off x="8832624" y="5068185"/>
            <a:ext cx="609685" cy="608621"/>
          </a:xfrm>
          <a:custGeom>
            <a:gdLst>
              <a:gd name="T0" fmla="*/ 67 w 3336"/>
              <a:gd name="T1" fmla="*/ 0 h 3335"/>
              <a:gd name="T2" fmla="*/ 1 w 3336"/>
              <a:gd name="T3" fmla="*/ 68 h 3335"/>
              <a:gd name="T4" fmla="*/ 1 w 3336"/>
              <a:gd name="T5" fmla="*/ 3268 h 3335"/>
              <a:gd name="T6" fmla="*/ 68 w 3336"/>
              <a:gd name="T7" fmla="*/ 3334 h 3335"/>
              <a:gd name="T8" fmla="*/ 3268 w 3336"/>
              <a:gd name="T9" fmla="*/ 3334 h 3335"/>
              <a:gd name="T10" fmla="*/ 3335 w 3336"/>
              <a:gd name="T11" fmla="*/ 3269 h 3335"/>
              <a:gd name="T12" fmla="*/ 3270 w 3336"/>
              <a:gd name="T13" fmla="*/ 3201 h 3335"/>
              <a:gd name="T14" fmla="*/ 3268 w 3336"/>
              <a:gd name="T15" fmla="*/ 3201 h 3335"/>
              <a:gd name="T16" fmla="*/ 134 w 3336"/>
              <a:gd name="T17" fmla="*/ 3201 h 3335"/>
              <a:gd name="T18" fmla="*/ 134 w 3336"/>
              <a:gd name="T19" fmla="*/ 68 h 3335"/>
              <a:gd name="T20" fmla="*/ 69 w 3336"/>
              <a:gd name="T21" fmla="*/ 0 h 3335"/>
              <a:gd name="T22" fmla="*/ 67 w 3336"/>
              <a:gd name="T23" fmla="*/ 0 h 3335"/>
              <a:gd name="T24" fmla="*/ 67 w 3336"/>
              <a:gd name="T25" fmla="*/ 0 h 3335"/>
              <a:gd name="T26" fmla="*/ 3005 w 3336"/>
              <a:gd name="T27" fmla="*/ 400 h 3335"/>
              <a:gd name="T28" fmla="*/ 2941 w 3336"/>
              <a:gd name="T29" fmla="*/ 438 h 3335"/>
              <a:gd name="T30" fmla="*/ 2626 w 3336"/>
              <a:gd name="T31" fmla="*/ 1069 h 3335"/>
              <a:gd name="T32" fmla="*/ 2601 w 3336"/>
              <a:gd name="T33" fmla="*/ 1068 h 3335"/>
              <a:gd name="T34" fmla="*/ 2401 w 3336"/>
              <a:gd name="T35" fmla="*/ 1268 h 3335"/>
              <a:gd name="T36" fmla="*/ 2457 w 3336"/>
              <a:gd name="T37" fmla="*/ 1406 h 3335"/>
              <a:gd name="T38" fmla="*/ 1959 w 3336"/>
              <a:gd name="T39" fmla="*/ 2403 h 3335"/>
              <a:gd name="T40" fmla="*/ 1934 w 3336"/>
              <a:gd name="T41" fmla="*/ 2401 h 3335"/>
              <a:gd name="T42" fmla="*/ 1849 w 3336"/>
              <a:gd name="T43" fmla="*/ 2421 h 3335"/>
              <a:gd name="T44" fmla="*/ 1183 w 3336"/>
              <a:gd name="T45" fmla="*/ 1750 h 3335"/>
              <a:gd name="T46" fmla="*/ 1201 w 3336"/>
              <a:gd name="T47" fmla="*/ 1668 h 3335"/>
              <a:gd name="T48" fmla="*/ 1001 w 3336"/>
              <a:gd name="T49" fmla="*/ 1468 h 3335"/>
              <a:gd name="T50" fmla="*/ 801 w 3336"/>
              <a:gd name="T51" fmla="*/ 1668 h 3335"/>
              <a:gd name="T52" fmla="*/ 864 w 3336"/>
              <a:gd name="T53" fmla="*/ 1812 h 3335"/>
              <a:gd name="T54" fmla="*/ 407 w 3336"/>
              <a:gd name="T55" fmla="*/ 2841 h 3335"/>
              <a:gd name="T56" fmla="*/ 529 w 3336"/>
              <a:gd name="T57" fmla="*/ 2895 h 3335"/>
              <a:gd name="T58" fmla="*/ 985 w 3336"/>
              <a:gd name="T59" fmla="*/ 1867 h 3335"/>
              <a:gd name="T60" fmla="*/ 1001 w 3336"/>
              <a:gd name="T61" fmla="*/ 1868 h 3335"/>
              <a:gd name="T62" fmla="*/ 1090 w 3336"/>
              <a:gd name="T63" fmla="*/ 1846 h 3335"/>
              <a:gd name="T64" fmla="*/ 1754 w 3336"/>
              <a:gd name="T65" fmla="*/ 2515 h 3335"/>
              <a:gd name="T66" fmla="*/ 1734 w 3336"/>
              <a:gd name="T67" fmla="*/ 2601 h 3335"/>
              <a:gd name="T68" fmla="*/ 1934 w 3336"/>
              <a:gd name="T69" fmla="*/ 2801 h 3335"/>
              <a:gd name="T70" fmla="*/ 2134 w 3336"/>
              <a:gd name="T71" fmla="*/ 2601 h 3335"/>
              <a:gd name="T72" fmla="*/ 2078 w 3336"/>
              <a:gd name="T73" fmla="*/ 2463 h 3335"/>
              <a:gd name="T74" fmla="*/ 2576 w 3336"/>
              <a:gd name="T75" fmla="*/ 1466 h 3335"/>
              <a:gd name="T76" fmla="*/ 2601 w 3336"/>
              <a:gd name="T77" fmla="*/ 1468 h 3335"/>
              <a:gd name="T78" fmla="*/ 2801 w 3336"/>
              <a:gd name="T79" fmla="*/ 1268 h 3335"/>
              <a:gd name="T80" fmla="*/ 2745 w 3336"/>
              <a:gd name="T81" fmla="*/ 1130 h 3335"/>
              <a:gd name="T82" fmla="*/ 3061 w 3336"/>
              <a:gd name="T83" fmla="*/ 497 h 3335"/>
              <a:gd name="T84" fmla="*/ 3005 w 3336"/>
              <a:gd name="T85" fmla="*/ 400 h 3335"/>
              <a:gd name="T86" fmla="*/ 3005 w 3336"/>
              <a:gd name="T87" fmla="*/ 400 h 3335"/>
              <a:gd name="T88" fmla="*/ 2601 w 3336"/>
              <a:gd name="T89" fmla="*/ 1201 h 3335"/>
              <a:gd name="T90" fmla="*/ 2668 w 3336"/>
              <a:gd name="T91" fmla="*/ 1268 h 3335"/>
              <a:gd name="T92" fmla="*/ 2601 w 3336"/>
              <a:gd name="T93" fmla="*/ 1334 h 3335"/>
              <a:gd name="T94" fmla="*/ 2534 w 3336"/>
              <a:gd name="T95" fmla="*/ 1268 h 3335"/>
              <a:gd name="T96" fmla="*/ 2601 w 3336"/>
              <a:gd name="T97" fmla="*/ 1201 h 3335"/>
              <a:gd name="T98" fmla="*/ 1001 w 3336"/>
              <a:gd name="T99" fmla="*/ 1601 h 3335"/>
              <a:gd name="T100" fmla="*/ 1068 w 3336"/>
              <a:gd name="T101" fmla="*/ 1668 h 3335"/>
              <a:gd name="T102" fmla="*/ 1001 w 3336"/>
              <a:gd name="T103" fmla="*/ 1734 h 3335"/>
              <a:gd name="T104" fmla="*/ 934 w 3336"/>
              <a:gd name="T105" fmla="*/ 1668 h 3335"/>
              <a:gd name="T106" fmla="*/ 1001 w 3336"/>
              <a:gd name="T107" fmla="*/ 1601 h 3335"/>
              <a:gd name="T108" fmla="*/ 1934 w 3336"/>
              <a:gd name="T109" fmla="*/ 2534 h 3335"/>
              <a:gd name="T110" fmla="*/ 2001 w 3336"/>
              <a:gd name="T111" fmla="*/ 2601 h 3335"/>
              <a:gd name="T112" fmla="*/ 1934 w 3336"/>
              <a:gd name="T113" fmla="*/ 2668 h 3335"/>
              <a:gd name="T114" fmla="*/ 1868 w 3336"/>
              <a:gd name="T115" fmla="*/ 2601 h 3335"/>
              <a:gd name="T116" fmla="*/ 1934 w 3336"/>
              <a:gd name="T117" fmla="*/ 2534 h 33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36" h="3335">
                <a:moveTo>
                  <a:pt x="67" y="0"/>
                </a:moveTo>
                <a:cubicBezTo>
                  <a:pt x="30" y="1"/>
                  <a:pt x="0" y="31"/>
                  <a:pt x="1" y="68"/>
                </a:cubicBezTo>
                <a:lnTo>
                  <a:pt x="1" y="3268"/>
                </a:lnTo>
                <a:cubicBezTo>
                  <a:pt x="1" y="3304"/>
                  <a:pt x="31" y="3334"/>
                  <a:pt x="68" y="3334"/>
                </a:cubicBezTo>
                <a:lnTo>
                  <a:pt x="3268" y="3334"/>
                </a:lnTo>
                <a:cubicBezTo>
                  <a:pt x="3304" y="3335"/>
                  <a:pt x="3335" y="3305"/>
                  <a:pt x="3335" y="3269"/>
                </a:cubicBezTo>
                <a:cubicBezTo>
                  <a:pt x="3336" y="3232"/>
                  <a:pt x="3306" y="3202"/>
                  <a:pt x="3270" y="3201"/>
                </a:cubicBezTo>
                <a:cubicBezTo>
                  <a:pt x="3269" y="3201"/>
                  <a:pt x="3268" y="3201"/>
                  <a:pt x="3268" y="3201"/>
                </a:cubicBezTo>
                <a:lnTo>
                  <a:pt x="134" y="3201"/>
                </a:lnTo>
                <a:lnTo>
                  <a:pt x="134" y="68"/>
                </a:lnTo>
                <a:cubicBezTo>
                  <a:pt x="135" y="31"/>
                  <a:pt x="105" y="1"/>
                  <a:pt x="69" y="0"/>
                </a:cubicBezTo>
                <a:cubicBezTo>
                  <a:pt x="68" y="0"/>
                  <a:pt x="67" y="0"/>
                  <a:pt x="67" y="0"/>
                </a:cubicBezTo>
                <a:lnTo>
                  <a:pt x="67" y="0"/>
                </a:lnTo>
                <a:close/>
                <a:moveTo>
                  <a:pt x="3005" y="400"/>
                </a:moveTo>
                <a:cubicBezTo>
                  <a:pt x="2978" y="399"/>
                  <a:pt x="2953" y="414"/>
                  <a:pt x="2941" y="438"/>
                </a:cubicBezTo>
                <a:lnTo>
                  <a:pt x="2626" y="1069"/>
                </a:lnTo>
                <a:cubicBezTo>
                  <a:pt x="2618" y="1068"/>
                  <a:pt x="2610" y="1068"/>
                  <a:pt x="2601" y="1068"/>
                </a:cubicBezTo>
                <a:cubicBezTo>
                  <a:pt x="2491" y="1068"/>
                  <a:pt x="2401" y="1158"/>
                  <a:pt x="2401" y="1268"/>
                </a:cubicBezTo>
                <a:cubicBezTo>
                  <a:pt x="2401" y="1321"/>
                  <a:pt x="2423" y="1370"/>
                  <a:pt x="2457" y="1406"/>
                </a:cubicBezTo>
                <a:lnTo>
                  <a:pt x="1959" y="2403"/>
                </a:lnTo>
                <a:cubicBezTo>
                  <a:pt x="1951" y="2402"/>
                  <a:pt x="1943" y="2401"/>
                  <a:pt x="1934" y="2401"/>
                </a:cubicBezTo>
                <a:cubicBezTo>
                  <a:pt x="1904" y="2401"/>
                  <a:pt x="1875" y="2408"/>
                  <a:pt x="1849" y="2421"/>
                </a:cubicBezTo>
                <a:lnTo>
                  <a:pt x="1183" y="1750"/>
                </a:lnTo>
                <a:cubicBezTo>
                  <a:pt x="1194" y="1725"/>
                  <a:pt x="1201" y="1697"/>
                  <a:pt x="1201" y="1668"/>
                </a:cubicBezTo>
                <a:cubicBezTo>
                  <a:pt x="1201" y="1558"/>
                  <a:pt x="1111" y="1468"/>
                  <a:pt x="1001" y="1468"/>
                </a:cubicBezTo>
                <a:cubicBezTo>
                  <a:pt x="891" y="1468"/>
                  <a:pt x="801" y="1558"/>
                  <a:pt x="801" y="1668"/>
                </a:cubicBezTo>
                <a:cubicBezTo>
                  <a:pt x="801" y="1724"/>
                  <a:pt x="825" y="1776"/>
                  <a:pt x="864" y="1812"/>
                </a:cubicBezTo>
                <a:lnTo>
                  <a:pt x="407" y="2841"/>
                </a:lnTo>
                <a:cubicBezTo>
                  <a:pt x="368" y="2923"/>
                  <a:pt x="493" y="2978"/>
                  <a:pt x="529" y="2895"/>
                </a:cubicBezTo>
                <a:lnTo>
                  <a:pt x="985" y="1867"/>
                </a:lnTo>
                <a:cubicBezTo>
                  <a:pt x="991" y="1867"/>
                  <a:pt x="996" y="1868"/>
                  <a:pt x="1001" y="1868"/>
                </a:cubicBezTo>
                <a:cubicBezTo>
                  <a:pt x="1033" y="1868"/>
                  <a:pt x="1063" y="1860"/>
                  <a:pt x="1090" y="1846"/>
                </a:cubicBezTo>
                <a:lnTo>
                  <a:pt x="1754" y="2515"/>
                </a:lnTo>
                <a:cubicBezTo>
                  <a:pt x="1742" y="2541"/>
                  <a:pt x="1734" y="2570"/>
                  <a:pt x="1734" y="2601"/>
                </a:cubicBezTo>
                <a:cubicBezTo>
                  <a:pt x="1734" y="2711"/>
                  <a:pt x="1825" y="2801"/>
                  <a:pt x="1934" y="2801"/>
                </a:cubicBezTo>
                <a:cubicBezTo>
                  <a:pt x="2044" y="2801"/>
                  <a:pt x="2134" y="2711"/>
                  <a:pt x="2134" y="2601"/>
                </a:cubicBezTo>
                <a:cubicBezTo>
                  <a:pt x="2134" y="2547"/>
                  <a:pt x="2113" y="2499"/>
                  <a:pt x="2078" y="2463"/>
                </a:cubicBezTo>
                <a:lnTo>
                  <a:pt x="2576" y="1466"/>
                </a:lnTo>
                <a:cubicBezTo>
                  <a:pt x="2584" y="1467"/>
                  <a:pt x="2593" y="1468"/>
                  <a:pt x="2601" y="1468"/>
                </a:cubicBezTo>
                <a:cubicBezTo>
                  <a:pt x="2711" y="1468"/>
                  <a:pt x="2801" y="1377"/>
                  <a:pt x="2801" y="1268"/>
                </a:cubicBezTo>
                <a:cubicBezTo>
                  <a:pt x="2801" y="1214"/>
                  <a:pt x="2780" y="1166"/>
                  <a:pt x="2745" y="1130"/>
                </a:cubicBezTo>
                <a:lnTo>
                  <a:pt x="3061" y="497"/>
                </a:lnTo>
                <a:cubicBezTo>
                  <a:pt x="3083" y="454"/>
                  <a:pt x="3053" y="403"/>
                  <a:pt x="3005" y="400"/>
                </a:cubicBezTo>
                <a:lnTo>
                  <a:pt x="3005" y="400"/>
                </a:lnTo>
                <a:close/>
                <a:moveTo>
                  <a:pt x="2601" y="1201"/>
                </a:moveTo>
                <a:cubicBezTo>
                  <a:pt x="2639" y="1201"/>
                  <a:pt x="2668" y="1230"/>
                  <a:pt x="2668" y="1268"/>
                </a:cubicBezTo>
                <a:cubicBezTo>
                  <a:pt x="2668" y="1305"/>
                  <a:pt x="2639" y="1334"/>
                  <a:pt x="2601" y="1334"/>
                </a:cubicBezTo>
                <a:cubicBezTo>
                  <a:pt x="2563" y="1334"/>
                  <a:pt x="2534" y="1305"/>
                  <a:pt x="2534" y="1268"/>
                </a:cubicBezTo>
                <a:cubicBezTo>
                  <a:pt x="2534" y="1230"/>
                  <a:pt x="2563" y="1201"/>
                  <a:pt x="2601" y="1201"/>
                </a:cubicBezTo>
                <a:close/>
                <a:moveTo>
                  <a:pt x="1001" y="1601"/>
                </a:moveTo>
                <a:cubicBezTo>
                  <a:pt x="1039" y="1601"/>
                  <a:pt x="1068" y="1630"/>
                  <a:pt x="1068" y="1668"/>
                </a:cubicBezTo>
                <a:cubicBezTo>
                  <a:pt x="1068" y="1705"/>
                  <a:pt x="1039" y="1734"/>
                  <a:pt x="1001" y="1734"/>
                </a:cubicBezTo>
                <a:cubicBezTo>
                  <a:pt x="963" y="1734"/>
                  <a:pt x="934" y="1705"/>
                  <a:pt x="934" y="1668"/>
                </a:cubicBezTo>
                <a:cubicBezTo>
                  <a:pt x="934" y="1630"/>
                  <a:pt x="963" y="1601"/>
                  <a:pt x="1001" y="1601"/>
                </a:cubicBezTo>
                <a:close/>
                <a:moveTo>
                  <a:pt x="1934" y="2534"/>
                </a:moveTo>
                <a:cubicBezTo>
                  <a:pt x="1972" y="2534"/>
                  <a:pt x="2001" y="2563"/>
                  <a:pt x="2001" y="2601"/>
                </a:cubicBezTo>
                <a:cubicBezTo>
                  <a:pt x="2001" y="2639"/>
                  <a:pt x="1972" y="2668"/>
                  <a:pt x="1934" y="2668"/>
                </a:cubicBezTo>
                <a:cubicBezTo>
                  <a:pt x="1897" y="2668"/>
                  <a:pt x="1868" y="2639"/>
                  <a:pt x="1868" y="2601"/>
                </a:cubicBezTo>
                <a:cubicBezTo>
                  <a:pt x="1868" y="2563"/>
                  <a:pt x="1897" y="2534"/>
                  <a:pt x="1934" y="253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graph_102534"/>
          <p:cNvSpPr>
            <a:spLocks noChangeAspect="1"/>
          </p:cNvSpPr>
          <p:nvPr>
            <p:custDataLst>
              <p:tags r:id="rId26"/>
            </p:custDataLst>
          </p:nvPr>
        </p:nvSpPr>
        <p:spPr bwMode="auto">
          <a:xfrm>
            <a:off x="8776289" y="3500936"/>
            <a:ext cx="591166" cy="609685"/>
          </a:xfrm>
          <a:custGeom>
            <a:gdLst>
              <a:gd name="connsiteX0" fmla="*/ 403146 w 584140"/>
              <a:gd name="connsiteY0" fmla="*/ 283814 h 602438"/>
              <a:gd name="connsiteX1" fmla="*/ 457758 w 584140"/>
              <a:gd name="connsiteY1" fmla="*/ 283814 h 602438"/>
              <a:gd name="connsiteX2" fmla="*/ 476457 w 584140"/>
              <a:gd name="connsiteY2" fmla="*/ 302470 h 602438"/>
              <a:gd name="connsiteX3" fmla="*/ 476457 w 584140"/>
              <a:gd name="connsiteY3" fmla="*/ 340374 h 602438"/>
              <a:gd name="connsiteX4" fmla="*/ 457758 w 584140"/>
              <a:gd name="connsiteY4" fmla="*/ 359178 h 602438"/>
              <a:gd name="connsiteX5" fmla="*/ 403146 w 584140"/>
              <a:gd name="connsiteY5" fmla="*/ 359178 h 602438"/>
              <a:gd name="connsiteX6" fmla="*/ 384299 w 584140"/>
              <a:gd name="connsiteY6" fmla="*/ 340374 h 602438"/>
              <a:gd name="connsiteX7" fmla="*/ 384299 w 584140"/>
              <a:gd name="connsiteY7" fmla="*/ 302470 h 602438"/>
              <a:gd name="connsiteX8" fmla="*/ 403146 w 584140"/>
              <a:gd name="connsiteY8" fmla="*/ 283814 h 602438"/>
              <a:gd name="connsiteX9" fmla="*/ 126509 w 584140"/>
              <a:gd name="connsiteY9" fmla="*/ 202946 h 602438"/>
              <a:gd name="connsiteX10" fmla="*/ 181079 w 584140"/>
              <a:gd name="connsiteY10" fmla="*/ 202946 h 602438"/>
              <a:gd name="connsiteX11" fmla="*/ 199912 w 584140"/>
              <a:gd name="connsiteY11" fmla="*/ 221614 h 602438"/>
              <a:gd name="connsiteX12" fmla="*/ 199912 w 584140"/>
              <a:gd name="connsiteY12" fmla="*/ 340433 h 602438"/>
              <a:gd name="connsiteX13" fmla="*/ 181079 w 584140"/>
              <a:gd name="connsiteY13" fmla="*/ 359248 h 602438"/>
              <a:gd name="connsiteX14" fmla="*/ 126509 w 584140"/>
              <a:gd name="connsiteY14" fmla="*/ 359248 h 602438"/>
              <a:gd name="connsiteX15" fmla="*/ 107824 w 584140"/>
              <a:gd name="connsiteY15" fmla="*/ 340433 h 602438"/>
              <a:gd name="connsiteX16" fmla="*/ 107824 w 584140"/>
              <a:gd name="connsiteY16" fmla="*/ 221614 h 602438"/>
              <a:gd name="connsiteX17" fmla="*/ 126509 w 584140"/>
              <a:gd name="connsiteY17" fmla="*/ 202946 h 602438"/>
              <a:gd name="connsiteX18" fmla="*/ 264760 w 584140"/>
              <a:gd name="connsiteY18" fmla="*/ 147552 h 602438"/>
              <a:gd name="connsiteX19" fmla="*/ 319372 w 584140"/>
              <a:gd name="connsiteY19" fmla="*/ 147552 h 602438"/>
              <a:gd name="connsiteX20" fmla="*/ 338219 w 584140"/>
              <a:gd name="connsiteY20" fmla="*/ 166212 h 602438"/>
              <a:gd name="connsiteX21" fmla="*/ 338219 w 584140"/>
              <a:gd name="connsiteY21" fmla="*/ 340370 h 602438"/>
              <a:gd name="connsiteX22" fmla="*/ 319372 w 584140"/>
              <a:gd name="connsiteY22" fmla="*/ 359178 h 602438"/>
              <a:gd name="connsiteX23" fmla="*/ 264760 w 584140"/>
              <a:gd name="connsiteY23" fmla="*/ 359178 h 602438"/>
              <a:gd name="connsiteX24" fmla="*/ 246061 w 584140"/>
              <a:gd name="connsiteY24" fmla="*/ 340370 h 602438"/>
              <a:gd name="connsiteX25" fmla="*/ 246061 w 584140"/>
              <a:gd name="connsiteY25" fmla="*/ 166212 h 602438"/>
              <a:gd name="connsiteX26" fmla="*/ 264760 w 584140"/>
              <a:gd name="connsiteY26" fmla="*/ 147552 h 602438"/>
              <a:gd name="connsiteX27" fmla="*/ 59334 w 584140"/>
              <a:gd name="connsiteY27" fmla="*/ 104282 h 602438"/>
              <a:gd name="connsiteX28" fmla="*/ 59334 w 584140"/>
              <a:gd name="connsiteY28" fmla="*/ 408386 h 602438"/>
              <a:gd name="connsiteX29" fmla="*/ 524806 w 584140"/>
              <a:gd name="connsiteY29" fmla="*/ 408386 h 602438"/>
              <a:gd name="connsiteX30" fmla="*/ 524806 w 584140"/>
              <a:gd name="connsiteY30" fmla="*/ 104282 h 602438"/>
              <a:gd name="connsiteX31" fmla="*/ 292070 w 584140"/>
              <a:gd name="connsiteY31" fmla="*/ 0 h 602438"/>
              <a:gd name="connsiteX32" fmla="*/ 321737 w 584140"/>
              <a:gd name="connsiteY32" fmla="*/ 29626 h 602438"/>
              <a:gd name="connsiteX33" fmla="*/ 321737 w 584140"/>
              <a:gd name="connsiteY33" fmla="*/ 45031 h 602438"/>
              <a:gd name="connsiteX34" fmla="*/ 565450 w 584140"/>
              <a:gd name="connsiteY34" fmla="*/ 45031 h 602438"/>
              <a:gd name="connsiteX35" fmla="*/ 584140 w 584140"/>
              <a:gd name="connsiteY35" fmla="*/ 63695 h 602438"/>
              <a:gd name="connsiteX36" fmla="*/ 584140 w 584140"/>
              <a:gd name="connsiteY36" fmla="*/ 448825 h 602438"/>
              <a:gd name="connsiteX37" fmla="*/ 565450 w 584140"/>
              <a:gd name="connsiteY37" fmla="*/ 467637 h 602438"/>
              <a:gd name="connsiteX38" fmla="*/ 321737 w 584140"/>
              <a:gd name="connsiteY38" fmla="*/ 467637 h 602438"/>
              <a:gd name="connsiteX39" fmla="*/ 321737 w 584140"/>
              <a:gd name="connsiteY39" fmla="*/ 508520 h 602438"/>
              <a:gd name="connsiteX40" fmla="*/ 401541 w 584140"/>
              <a:gd name="connsiteY40" fmla="*/ 545996 h 602438"/>
              <a:gd name="connsiteX41" fmla="*/ 415929 w 584140"/>
              <a:gd name="connsiteY41" fmla="*/ 585398 h 602438"/>
              <a:gd name="connsiteX42" fmla="*/ 376324 w 584140"/>
              <a:gd name="connsiteY42" fmla="*/ 599618 h 602438"/>
              <a:gd name="connsiteX43" fmla="*/ 320550 w 584140"/>
              <a:gd name="connsiteY43" fmla="*/ 573400 h 602438"/>
              <a:gd name="connsiteX44" fmla="*/ 292070 w 584140"/>
              <a:gd name="connsiteY44" fmla="*/ 594434 h 602438"/>
              <a:gd name="connsiteX45" fmla="*/ 263738 w 584140"/>
              <a:gd name="connsiteY45" fmla="*/ 573400 h 602438"/>
              <a:gd name="connsiteX46" fmla="*/ 207816 w 584140"/>
              <a:gd name="connsiteY46" fmla="*/ 599618 h 602438"/>
              <a:gd name="connsiteX47" fmla="*/ 168359 w 584140"/>
              <a:gd name="connsiteY47" fmla="*/ 585398 h 602438"/>
              <a:gd name="connsiteX48" fmla="*/ 182599 w 584140"/>
              <a:gd name="connsiteY48" fmla="*/ 545996 h 602438"/>
              <a:gd name="connsiteX49" fmla="*/ 262403 w 584140"/>
              <a:gd name="connsiteY49" fmla="*/ 508520 h 602438"/>
              <a:gd name="connsiteX50" fmla="*/ 262403 w 584140"/>
              <a:gd name="connsiteY50" fmla="*/ 467637 h 602438"/>
              <a:gd name="connsiteX51" fmla="*/ 18838 w 584140"/>
              <a:gd name="connsiteY51" fmla="*/ 467637 h 602438"/>
              <a:gd name="connsiteX52" fmla="*/ 0 w 584140"/>
              <a:gd name="connsiteY52" fmla="*/ 448825 h 602438"/>
              <a:gd name="connsiteX53" fmla="*/ 0 w 584140"/>
              <a:gd name="connsiteY53" fmla="*/ 63695 h 602438"/>
              <a:gd name="connsiteX54" fmla="*/ 18838 w 584140"/>
              <a:gd name="connsiteY54" fmla="*/ 45031 h 602438"/>
              <a:gd name="connsiteX55" fmla="*/ 262403 w 584140"/>
              <a:gd name="connsiteY55" fmla="*/ 45031 h 602438"/>
              <a:gd name="connsiteX56" fmla="*/ 262403 w 584140"/>
              <a:gd name="connsiteY56" fmla="*/ 29626 h 602438"/>
              <a:gd name="connsiteX57" fmla="*/ 292070 w 584140"/>
              <a:gd name="connsiteY57" fmla="*/ 0 h 602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584140" h="602438">
                <a:moveTo>
                  <a:pt x="403146" y="283814"/>
                </a:moveTo>
                <a:lnTo>
                  <a:pt x="457758" y="283814"/>
                </a:lnTo>
                <a:cubicBezTo>
                  <a:pt x="467998" y="283814"/>
                  <a:pt x="476457" y="292106"/>
                  <a:pt x="476457" y="302470"/>
                </a:cubicBezTo>
                <a:lnTo>
                  <a:pt x="476457" y="340374"/>
                </a:lnTo>
                <a:cubicBezTo>
                  <a:pt x="476457" y="350739"/>
                  <a:pt x="467998" y="359178"/>
                  <a:pt x="457758" y="359178"/>
                </a:cubicBezTo>
                <a:lnTo>
                  <a:pt x="403146" y="359178"/>
                </a:lnTo>
                <a:cubicBezTo>
                  <a:pt x="392758" y="359178"/>
                  <a:pt x="384299" y="350739"/>
                  <a:pt x="384299" y="340374"/>
                </a:cubicBezTo>
                <a:lnTo>
                  <a:pt x="384299" y="302470"/>
                </a:lnTo>
                <a:cubicBezTo>
                  <a:pt x="384299" y="292106"/>
                  <a:pt x="392758" y="283814"/>
                  <a:pt x="403146" y="283814"/>
                </a:cubicBezTo>
                <a:close/>
                <a:moveTo>
                  <a:pt x="126509" y="202946"/>
                </a:moveTo>
                <a:lnTo>
                  <a:pt x="181079" y="202946"/>
                </a:lnTo>
                <a:cubicBezTo>
                  <a:pt x="191459" y="202946"/>
                  <a:pt x="199912" y="211243"/>
                  <a:pt x="199912" y="221614"/>
                </a:cubicBezTo>
                <a:lnTo>
                  <a:pt x="199912" y="340433"/>
                </a:lnTo>
                <a:cubicBezTo>
                  <a:pt x="199912" y="350803"/>
                  <a:pt x="191459" y="359248"/>
                  <a:pt x="181079" y="359248"/>
                </a:cubicBezTo>
                <a:lnTo>
                  <a:pt x="126509" y="359248"/>
                </a:lnTo>
                <a:cubicBezTo>
                  <a:pt x="116128" y="359248"/>
                  <a:pt x="107824" y="350803"/>
                  <a:pt x="107824" y="340433"/>
                </a:cubicBezTo>
                <a:lnTo>
                  <a:pt x="107824" y="221614"/>
                </a:lnTo>
                <a:cubicBezTo>
                  <a:pt x="107824" y="211243"/>
                  <a:pt x="116128" y="202946"/>
                  <a:pt x="126509" y="202946"/>
                </a:cubicBezTo>
                <a:close/>
                <a:moveTo>
                  <a:pt x="264760" y="147552"/>
                </a:moveTo>
                <a:lnTo>
                  <a:pt x="319372" y="147552"/>
                </a:lnTo>
                <a:cubicBezTo>
                  <a:pt x="329760" y="147552"/>
                  <a:pt x="338219" y="155846"/>
                  <a:pt x="338219" y="166212"/>
                </a:cubicBezTo>
                <a:lnTo>
                  <a:pt x="338219" y="340370"/>
                </a:lnTo>
                <a:cubicBezTo>
                  <a:pt x="338219" y="350737"/>
                  <a:pt x="329760" y="359178"/>
                  <a:pt x="319372" y="359178"/>
                </a:cubicBezTo>
                <a:lnTo>
                  <a:pt x="264760" y="359178"/>
                </a:lnTo>
                <a:cubicBezTo>
                  <a:pt x="254520" y="359178"/>
                  <a:pt x="246061" y="350737"/>
                  <a:pt x="246061" y="340370"/>
                </a:cubicBezTo>
                <a:lnTo>
                  <a:pt x="246061" y="166212"/>
                </a:lnTo>
                <a:cubicBezTo>
                  <a:pt x="246061" y="155846"/>
                  <a:pt x="254520" y="147552"/>
                  <a:pt x="264760" y="147552"/>
                </a:cubicBezTo>
                <a:close/>
                <a:moveTo>
                  <a:pt x="59334" y="104282"/>
                </a:moveTo>
                <a:lnTo>
                  <a:pt x="59334" y="408386"/>
                </a:lnTo>
                <a:lnTo>
                  <a:pt x="524806" y="408386"/>
                </a:lnTo>
                <a:lnTo>
                  <a:pt x="524806" y="104282"/>
                </a:lnTo>
                <a:close/>
                <a:moveTo>
                  <a:pt x="292070" y="0"/>
                </a:moveTo>
                <a:cubicBezTo>
                  <a:pt x="308535" y="0"/>
                  <a:pt x="321737" y="13332"/>
                  <a:pt x="321737" y="29626"/>
                </a:cubicBezTo>
                <a:lnTo>
                  <a:pt x="321737" y="45031"/>
                </a:lnTo>
                <a:lnTo>
                  <a:pt x="565450" y="45031"/>
                </a:lnTo>
                <a:cubicBezTo>
                  <a:pt x="575833" y="45031"/>
                  <a:pt x="584140" y="53326"/>
                  <a:pt x="584140" y="63695"/>
                </a:cubicBezTo>
                <a:lnTo>
                  <a:pt x="584140" y="448825"/>
                </a:lnTo>
                <a:cubicBezTo>
                  <a:pt x="584140" y="459194"/>
                  <a:pt x="575833" y="467637"/>
                  <a:pt x="565450" y="467637"/>
                </a:cubicBezTo>
                <a:lnTo>
                  <a:pt x="321737" y="467637"/>
                </a:lnTo>
                <a:lnTo>
                  <a:pt x="321737" y="508520"/>
                </a:lnTo>
                <a:lnTo>
                  <a:pt x="401541" y="545996"/>
                </a:lnTo>
                <a:cubicBezTo>
                  <a:pt x="416374" y="552958"/>
                  <a:pt x="422752" y="570585"/>
                  <a:pt x="415929" y="585398"/>
                </a:cubicBezTo>
                <a:cubicBezTo>
                  <a:pt x="408957" y="600211"/>
                  <a:pt x="391306" y="606580"/>
                  <a:pt x="376324" y="599618"/>
                </a:cubicBezTo>
                <a:lnTo>
                  <a:pt x="320550" y="573400"/>
                </a:lnTo>
                <a:cubicBezTo>
                  <a:pt x="316842" y="585546"/>
                  <a:pt x="305568" y="594434"/>
                  <a:pt x="292070" y="594434"/>
                </a:cubicBezTo>
                <a:cubicBezTo>
                  <a:pt x="278720" y="594434"/>
                  <a:pt x="267447" y="585546"/>
                  <a:pt x="263738" y="573400"/>
                </a:cubicBezTo>
                <a:lnTo>
                  <a:pt x="207816" y="599618"/>
                </a:lnTo>
                <a:cubicBezTo>
                  <a:pt x="192983" y="606580"/>
                  <a:pt x="175331" y="600211"/>
                  <a:pt x="168359" y="585398"/>
                </a:cubicBezTo>
                <a:cubicBezTo>
                  <a:pt x="161388" y="570585"/>
                  <a:pt x="167766" y="552958"/>
                  <a:pt x="182599" y="545996"/>
                </a:cubicBezTo>
                <a:lnTo>
                  <a:pt x="262403" y="508520"/>
                </a:lnTo>
                <a:lnTo>
                  <a:pt x="262403" y="467637"/>
                </a:lnTo>
                <a:lnTo>
                  <a:pt x="18838" y="467637"/>
                </a:lnTo>
                <a:cubicBezTo>
                  <a:pt x="8455" y="467637"/>
                  <a:pt x="0" y="459194"/>
                  <a:pt x="0" y="448825"/>
                </a:cubicBezTo>
                <a:lnTo>
                  <a:pt x="0" y="63695"/>
                </a:lnTo>
                <a:cubicBezTo>
                  <a:pt x="0" y="53326"/>
                  <a:pt x="8455" y="45031"/>
                  <a:pt x="18838" y="45031"/>
                </a:cubicBezTo>
                <a:lnTo>
                  <a:pt x="262403" y="45031"/>
                </a:lnTo>
                <a:lnTo>
                  <a:pt x="262403" y="29626"/>
                </a:lnTo>
                <a:cubicBezTo>
                  <a:pt x="262403" y="13332"/>
                  <a:pt x="275753" y="0"/>
                  <a:pt x="2920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bar-chart_232546"/>
          <p:cNvSpPr>
            <a:spLocks noChangeAspect="1"/>
          </p:cNvSpPr>
          <p:nvPr>
            <p:custDataLst>
              <p:tags r:id="rId27"/>
            </p:custDataLst>
          </p:nvPr>
        </p:nvSpPr>
        <p:spPr bwMode="auto">
          <a:xfrm>
            <a:off x="4349657" y="2417776"/>
            <a:ext cx="609685" cy="543838"/>
          </a:xfrm>
          <a:custGeom>
            <a:gdLst>
              <a:gd name="connsiteX0" fmla="*/ 19848 w 607639"/>
              <a:gd name="connsiteY0" fmla="*/ 502355 h 542013"/>
              <a:gd name="connsiteX1" fmla="*/ 587791 w 607639"/>
              <a:gd name="connsiteY1" fmla="*/ 502355 h 542013"/>
              <a:gd name="connsiteX2" fmla="*/ 607639 w 607639"/>
              <a:gd name="connsiteY2" fmla="*/ 522184 h 542013"/>
              <a:gd name="connsiteX3" fmla="*/ 587791 w 607639"/>
              <a:gd name="connsiteY3" fmla="*/ 542013 h 542013"/>
              <a:gd name="connsiteX4" fmla="*/ 19848 w 607639"/>
              <a:gd name="connsiteY4" fmla="*/ 542013 h 542013"/>
              <a:gd name="connsiteX5" fmla="*/ 0 w 607639"/>
              <a:gd name="connsiteY5" fmla="*/ 522184 h 542013"/>
              <a:gd name="connsiteX6" fmla="*/ 19848 w 607639"/>
              <a:gd name="connsiteY6" fmla="*/ 502355 h 542013"/>
              <a:gd name="connsiteX7" fmla="*/ 39691 w 607639"/>
              <a:gd name="connsiteY7" fmla="*/ 277655 h 542013"/>
              <a:gd name="connsiteX8" fmla="*/ 39691 w 607639"/>
              <a:gd name="connsiteY8" fmla="*/ 421719 h 542013"/>
              <a:gd name="connsiteX9" fmla="*/ 86057 w 607639"/>
              <a:gd name="connsiteY9" fmla="*/ 421719 h 542013"/>
              <a:gd name="connsiteX10" fmla="*/ 86057 w 607639"/>
              <a:gd name="connsiteY10" fmla="*/ 277655 h 542013"/>
              <a:gd name="connsiteX11" fmla="*/ 19846 w 607639"/>
              <a:gd name="connsiteY11" fmla="*/ 238017 h 542013"/>
              <a:gd name="connsiteX12" fmla="*/ 105902 w 607639"/>
              <a:gd name="connsiteY12" fmla="*/ 238017 h 542013"/>
              <a:gd name="connsiteX13" fmla="*/ 125748 w 607639"/>
              <a:gd name="connsiteY13" fmla="*/ 257836 h 542013"/>
              <a:gd name="connsiteX14" fmla="*/ 125748 w 607639"/>
              <a:gd name="connsiteY14" fmla="*/ 441538 h 542013"/>
              <a:gd name="connsiteX15" fmla="*/ 105902 w 607639"/>
              <a:gd name="connsiteY15" fmla="*/ 461357 h 542013"/>
              <a:gd name="connsiteX16" fmla="*/ 19846 w 607639"/>
              <a:gd name="connsiteY16" fmla="*/ 461357 h 542013"/>
              <a:gd name="connsiteX17" fmla="*/ 0 w 607639"/>
              <a:gd name="connsiteY17" fmla="*/ 441538 h 542013"/>
              <a:gd name="connsiteX18" fmla="*/ 0 w 607639"/>
              <a:gd name="connsiteY18" fmla="*/ 257836 h 542013"/>
              <a:gd name="connsiteX19" fmla="*/ 19846 w 607639"/>
              <a:gd name="connsiteY19" fmla="*/ 238017 h 542013"/>
              <a:gd name="connsiteX20" fmla="*/ 200369 w 607639"/>
              <a:gd name="connsiteY20" fmla="*/ 198333 h 542013"/>
              <a:gd name="connsiteX21" fmla="*/ 200369 w 607639"/>
              <a:gd name="connsiteY21" fmla="*/ 421726 h 542013"/>
              <a:gd name="connsiteX22" fmla="*/ 246646 w 607639"/>
              <a:gd name="connsiteY22" fmla="*/ 421726 h 542013"/>
              <a:gd name="connsiteX23" fmla="*/ 246646 w 607639"/>
              <a:gd name="connsiteY23" fmla="*/ 198333 h 542013"/>
              <a:gd name="connsiteX24" fmla="*/ 180524 w 607639"/>
              <a:gd name="connsiteY24" fmla="*/ 158702 h 542013"/>
              <a:gd name="connsiteX25" fmla="*/ 266491 w 607639"/>
              <a:gd name="connsiteY25" fmla="*/ 158702 h 542013"/>
              <a:gd name="connsiteX26" fmla="*/ 286426 w 607639"/>
              <a:gd name="connsiteY26" fmla="*/ 178518 h 542013"/>
              <a:gd name="connsiteX27" fmla="*/ 286426 w 607639"/>
              <a:gd name="connsiteY27" fmla="*/ 441541 h 542013"/>
              <a:gd name="connsiteX28" fmla="*/ 266491 w 607639"/>
              <a:gd name="connsiteY28" fmla="*/ 461357 h 542013"/>
              <a:gd name="connsiteX29" fmla="*/ 180524 w 607639"/>
              <a:gd name="connsiteY29" fmla="*/ 461357 h 542013"/>
              <a:gd name="connsiteX30" fmla="*/ 160678 w 607639"/>
              <a:gd name="connsiteY30" fmla="*/ 441541 h 542013"/>
              <a:gd name="connsiteX31" fmla="*/ 160678 w 607639"/>
              <a:gd name="connsiteY31" fmla="*/ 178518 h 542013"/>
              <a:gd name="connsiteX32" fmla="*/ 180524 w 607639"/>
              <a:gd name="connsiteY32" fmla="*/ 158702 h 542013"/>
              <a:gd name="connsiteX33" fmla="*/ 360905 w 607639"/>
              <a:gd name="connsiteY33" fmla="*/ 119023 h 542013"/>
              <a:gd name="connsiteX34" fmla="*/ 360905 w 607639"/>
              <a:gd name="connsiteY34" fmla="*/ 421720 h 542013"/>
              <a:gd name="connsiteX35" fmla="*/ 407271 w 607639"/>
              <a:gd name="connsiteY35" fmla="*/ 421720 h 542013"/>
              <a:gd name="connsiteX36" fmla="*/ 407271 w 607639"/>
              <a:gd name="connsiteY36" fmla="*/ 119023 h 542013"/>
              <a:gd name="connsiteX37" fmla="*/ 341060 w 607639"/>
              <a:gd name="connsiteY37" fmla="*/ 79386 h 542013"/>
              <a:gd name="connsiteX38" fmla="*/ 427116 w 607639"/>
              <a:gd name="connsiteY38" fmla="*/ 79386 h 542013"/>
              <a:gd name="connsiteX39" fmla="*/ 446962 w 607639"/>
              <a:gd name="connsiteY39" fmla="*/ 99204 h 542013"/>
              <a:gd name="connsiteX40" fmla="*/ 446962 w 607639"/>
              <a:gd name="connsiteY40" fmla="*/ 441538 h 542013"/>
              <a:gd name="connsiteX41" fmla="*/ 427116 w 607639"/>
              <a:gd name="connsiteY41" fmla="*/ 461357 h 542013"/>
              <a:gd name="connsiteX42" fmla="*/ 341060 w 607639"/>
              <a:gd name="connsiteY42" fmla="*/ 461357 h 542013"/>
              <a:gd name="connsiteX43" fmla="*/ 321214 w 607639"/>
              <a:gd name="connsiteY43" fmla="*/ 441538 h 542013"/>
              <a:gd name="connsiteX44" fmla="*/ 321214 w 607639"/>
              <a:gd name="connsiteY44" fmla="*/ 99204 h 542013"/>
              <a:gd name="connsiteX45" fmla="*/ 341060 w 607639"/>
              <a:gd name="connsiteY45" fmla="*/ 79386 h 542013"/>
              <a:gd name="connsiteX46" fmla="*/ 521582 w 607639"/>
              <a:gd name="connsiteY46" fmla="*/ 39728 h 542013"/>
              <a:gd name="connsiteX47" fmla="*/ 521582 w 607639"/>
              <a:gd name="connsiteY47" fmla="*/ 421718 h 542013"/>
              <a:gd name="connsiteX48" fmla="*/ 567859 w 607639"/>
              <a:gd name="connsiteY48" fmla="*/ 421718 h 542013"/>
              <a:gd name="connsiteX49" fmla="*/ 567859 w 607639"/>
              <a:gd name="connsiteY49" fmla="*/ 39728 h 542013"/>
              <a:gd name="connsiteX50" fmla="*/ 501737 w 607639"/>
              <a:gd name="connsiteY50" fmla="*/ 0 h 542013"/>
              <a:gd name="connsiteX51" fmla="*/ 587793 w 607639"/>
              <a:gd name="connsiteY51" fmla="*/ 0 h 542013"/>
              <a:gd name="connsiteX52" fmla="*/ 607639 w 607639"/>
              <a:gd name="connsiteY52" fmla="*/ 19819 h 542013"/>
              <a:gd name="connsiteX53" fmla="*/ 607639 w 607639"/>
              <a:gd name="connsiteY53" fmla="*/ 441537 h 542013"/>
              <a:gd name="connsiteX54" fmla="*/ 587793 w 607639"/>
              <a:gd name="connsiteY54" fmla="*/ 461357 h 542013"/>
              <a:gd name="connsiteX55" fmla="*/ 501737 w 607639"/>
              <a:gd name="connsiteY55" fmla="*/ 461357 h 542013"/>
              <a:gd name="connsiteX56" fmla="*/ 481891 w 607639"/>
              <a:gd name="connsiteY56" fmla="*/ 441537 h 542013"/>
              <a:gd name="connsiteX57" fmla="*/ 481891 w 607639"/>
              <a:gd name="connsiteY57" fmla="*/ 19819 h 542013"/>
              <a:gd name="connsiteX58" fmla="*/ 501737 w 607639"/>
              <a:gd name="connsiteY58" fmla="*/ 0 h 5420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607639" h="542013">
                <a:moveTo>
                  <a:pt x="19848" y="502355"/>
                </a:moveTo>
                <a:lnTo>
                  <a:pt x="587791" y="502355"/>
                </a:lnTo>
                <a:cubicBezTo>
                  <a:pt x="598739" y="502355"/>
                  <a:pt x="607639" y="511247"/>
                  <a:pt x="607639" y="522184"/>
                </a:cubicBezTo>
                <a:cubicBezTo>
                  <a:pt x="607639" y="533121"/>
                  <a:pt x="598739" y="542013"/>
                  <a:pt x="587791" y="542013"/>
                </a:cubicBezTo>
                <a:lnTo>
                  <a:pt x="19848" y="542013"/>
                </a:lnTo>
                <a:cubicBezTo>
                  <a:pt x="8901" y="542013"/>
                  <a:pt x="0" y="533121"/>
                  <a:pt x="0" y="522184"/>
                </a:cubicBezTo>
                <a:cubicBezTo>
                  <a:pt x="0" y="511247"/>
                  <a:pt x="8901" y="502355"/>
                  <a:pt x="19848" y="502355"/>
                </a:cubicBezTo>
                <a:close/>
                <a:moveTo>
                  <a:pt x="39691" y="277655"/>
                </a:moveTo>
                <a:lnTo>
                  <a:pt x="39691" y="421719"/>
                </a:lnTo>
                <a:lnTo>
                  <a:pt x="86057" y="421719"/>
                </a:lnTo>
                <a:lnTo>
                  <a:pt x="86057" y="277655"/>
                </a:lnTo>
                <a:close/>
                <a:moveTo>
                  <a:pt x="19846" y="238017"/>
                </a:moveTo>
                <a:lnTo>
                  <a:pt x="105902" y="238017"/>
                </a:lnTo>
                <a:cubicBezTo>
                  <a:pt x="116849" y="238017"/>
                  <a:pt x="125748" y="246815"/>
                  <a:pt x="125748" y="257836"/>
                </a:cubicBezTo>
                <a:lnTo>
                  <a:pt x="125748" y="441538"/>
                </a:lnTo>
                <a:cubicBezTo>
                  <a:pt x="125748" y="452469"/>
                  <a:pt x="116849" y="461357"/>
                  <a:pt x="105902" y="461357"/>
                </a:cubicBezTo>
                <a:lnTo>
                  <a:pt x="19846" y="461357"/>
                </a:lnTo>
                <a:cubicBezTo>
                  <a:pt x="8899" y="461357"/>
                  <a:pt x="0" y="452469"/>
                  <a:pt x="0" y="441538"/>
                </a:cubicBezTo>
                <a:lnTo>
                  <a:pt x="0" y="257836"/>
                </a:lnTo>
                <a:cubicBezTo>
                  <a:pt x="0" y="246815"/>
                  <a:pt x="8899" y="238017"/>
                  <a:pt x="19846" y="238017"/>
                </a:cubicBezTo>
                <a:close/>
                <a:moveTo>
                  <a:pt x="200369" y="198333"/>
                </a:moveTo>
                <a:lnTo>
                  <a:pt x="200369" y="421726"/>
                </a:lnTo>
                <a:lnTo>
                  <a:pt x="246646" y="421726"/>
                </a:lnTo>
                <a:lnTo>
                  <a:pt x="246646" y="198333"/>
                </a:lnTo>
                <a:close/>
                <a:moveTo>
                  <a:pt x="180524" y="158702"/>
                </a:moveTo>
                <a:lnTo>
                  <a:pt x="266491" y="158702"/>
                </a:lnTo>
                <a:cubicBezTo>
                  <a:pt x="277527" y="158702"/>
                  <a:pt x="286426" y="167588"/>
                  <a:pt x="286426" y="178518"/>
                </a:cubicBezTo>
                <a:lnTo>
                  <a:pt x="286426" y="441541"/>
                </a:lnTo>
                <a:cubicBezTo>
                  <a:pt x="286426" y="452471"/>
                  <a:pt x="277527" y="461357"/>
                  <a:pt x="266491" y="461357"/>
                </a:cubicBezTo>
                <a:lnTo>
                  <a:pt x="180524" y="461357"/>
                </a:lnTo>
                <a:cubicBezTo>
                  <a:pt x="169488" y="461357"/>
                  <a:pt x="160678" y="452471"/>
                  <a:pt x="160678" y="441541"/>
                </a:cubicBezTo>
                <a:lnTo>
                  <a:pt x="160678" y="178518"/>
                </a:lnTo>
                <a:cubicBezTo>
                  <a:pt x="160678" y="167588"/>
                  <a:pt x="169488" y="158702"/>
                  <a:pt x="180524" y="158702"/>
                </a:cubicBezTo>
                <a:close/>
                <a:moveTo>
                  <a:pt x="360905" y="119023"/>
                </a:moveTo>
                <a:lnTo>
                  <a:pt x="360905" y="421720"/>
                </a:lnTo>
                <a:lnTo>
                  <a:pt x="407271" y="421720"/>
                </a:lnTo>
                <a:lnTo>
                  <a:pt x="407271" y="119023"/>
                </a:lnTo>
                <a:close/>
                <a:moveTo>
                  <a:pt x="341060" y="79386"/>
                </a:moveTo>
                <a:lnTo>
                  <a:pt x="427116" y="79386"/>
                </a:lnTo>
                <a:cubicBezTo>
                  <a:pt x="438063" y="79386"/>
                  <a:pt x="446962" y="88273"/>
                  <a:pt x="446962" y="99204"/>
                </a:cubicBezTo>
                <a:lnTo>
                  <a:pt x="446962" y="441538"/>
                </a:lnTo>
                <a:cubicBezTo>
                  <a:pt x="446962" y="452470"/>
                  <a:pt x="438063" y="461357"/>
                  <a:pt x="427116" y="461357"/>
                </a:cubicBezTo>
                <a:lnTo>
                  <a:pt x="341060" y="461357"/>
                </a:lnTo>
                <a:cubicBezTo>
                  <a:pt x="330113" y="461357"/>
                  <a:pt x="321214" y="452470"/>
                  <a:pt x="321214" y="441538"/>
                </a:cubicBezTo>
                <a:lnTo>
                  <a:pt x="321214" y="99204"/>
                </a:lnTo>
                <a:cubicBezTo>
                  <a:pt x="321214" y="88273"/>
                  <a:pt x="330113" y="79386"/>
                  <a:pt x="341060" y="79386"/>
                </a:cubicBezTo>
                <a:close/>
                <a:moveTo>
                  <a:pt x="521582" y="39728"/>
                </a:moveTo>
                <a:lnTo>
                  <a:pt x="521582" y="421718"/>
                </a:lnTo>
                <a:lnTo>
                  <a:pt x="567859" y="421718"/>
                </a:lnTo>
                <a:lnTo>
                  <a:pt x="567859" y="39728"/>
                </a:lnTo>
                <a:close/>
                <a:moveTo>
                  <a:pt x="501737" y="0"/>
                </a:moveTo>
                <a:lnTo>
                  <a:pt x="587793" y="0"/>
                </a:lnTo>
                <a:cubicBezTo>
                  <a:pt x="598740" y="0"/>
                  <a:pt x="607639" y="8888"/>
                  <a:pt x="607639" y="19819"/>
                </a:cubicBezTo>
                <a:lnTo>
                  <a:pt x="607639" y="441537"/>
                </a:lnTo>
                <a:cubicBezTo>
                  <a:pt x="607639" y="452469"/>
                  <a:pt x="598740" y="461357"/>
                  <a:pt x="587793" y="461357"/>
                </a:cubicBezTo>
                <a:lnTo>
                  <a:pt x="501737" y="461357"/>
                </a:lnTo>
                <a:cubicBezTo>
                  <a:pt x="490790" y="461357"/>
                  <a:pt x="481891" y="452469"/>
                  <a:pt x="481891" y="441537"/>
                </a:cubicBezTo>
                <a:lnTo>
                  <a:pt x="481891" y="19819"/>
                </a:lnTo>
                <a:cubicBezTo>
                  <a:pt x="481891" y="8888"/>
                  <a:pt x="490790" y="0"/>
                  <a:pt x="50173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decresing-chart_97349"/>
          <p:cNvSpPr>
            <a:spLocks noChangeAspect="1"/>
          </p:cNvSpPr>
          <p:nvPr>
            <p:custDataLst>
              <p:tags r:id="rId28"/>
            </p:custDataLst>
          </p:nvPr>
        </p:nvSpPr>
        <p:spPr bwMode="auto">
          <a:xfrm>
            <a:off x="7112195" y="2394234"/>
            <a:ext cx="609685" cy="536809"/>
          </a:xfrm>
          <a:custGeom>
            <a:gdLst>
              <a:gd name="connsiteX0" fmla="*/ 359829 w 608442"/>
              <a:gd name="connsiteY0" fmla="*/ 197894 h 535715"/>
              <a:gd name="connsiteX1" fmla="*/ 381798 w 608442"/>
              <a:gd name="connsiteY1" fmla="*/ 202189 h 535715"/>
              <a:gd name="connsiteX2" fmla="*/ 466140 w 608442"/>
              <a:gd name="connsiteY2" fmla="*/ 286415 h 535715"/>
              <a:gd name="connsiteX3" fmla="*/ 472132 w 608442"/>
              <a:gd name="connsiteY3" fmla="*/ 300682 h 535715"/>
              <a:gd name="connsiteX4" fmla="*/ 472132 w 608442"/>
              <a:gd name="connsiteY4" fmla="*/ 515464 h 535715"/>
              <a:gd name="connsiteX5" fmla="*/ 451853 w 608442"/>
              <a:gd name="connsiteY5" fmla="*/ 535715 h 535715"/>
              <a:gd name="connsiteX6" fmla="*/ 367510 w 608442"/>
              <a:gd name="connsiteY6" fmla="*/ 535715 h 535715"/>
              <a:gd name="connsiteX7" fmla="*/ 347231 w 608442"/>
              <a:gd name="connsiteY7" fmla="*/ 515464 h 535715"/>
              <a:gd name="connsiteX8" fmla="*/ 347231 w 608442"/>
              <a:gd name="connsiteY8" fmla="*/ 216610 h 535715"/>
              <a:gd name="connsiteX9" fmla="*/ 359829 w 608442"/>
              <a:gd name="connsiteY9" fmla="*/ 197894 h 535715"/>
              <a:gd name="connsiteX10" fmla="*/ 290953 w 608442"/>
              <a:gd name="connsiteY10" fmla="*/ 197894 h 535715"/>
              <a:gd name="connsiteX11" fmla="*/ 303551 w 608442"/>
              <a:gd name="connsiteY11" fmla="*/ 216610 h 535715"/>
              <a:gd name="connsiteX12" fmla="*/ 303551 w 608442"/>
              <a:gd name="connsiteY12" fmla="*/ 515464 h 535715"/>
              <a:gd name="connsiteX13" fmla="*/ 283272 w 608442"/>
              <a:gd name="connsiteY13" fmla="*/ 535715 h 535715"/>
              <a:gd name="connsiteX14" fmla="*/ 198929 w 608442"/>
              <a:gd name="connsiteY14" fmla="*/ 535715 h 535715"/>
              <a:gd name="connsiteX15" fmla="*/ 178650 w 608442"/>
              <a:gd name="connsiteY15" fmla="*/ 515464 h 535715"/>
              <a:gd name="connsiteX16" fmla="*/ 178650 w 608442"/>
              <a:gd name="connsiteY16" fmla="*/ 300682 h 535715"/>
              <a:gd name="connsiteX17" fmla="*/ 184642 w 608442"/>
              <a:gd name="connsiteY17" fmla="*/ 286415 h 535715"/>
              <a:gd name="connsiteX18" fmla="*/ 268831 w 608442"/>
              <a:gd name="connsiteY18" fmla="*/ 202189 h 535715"/>
              <a:gd name="connsiteX19" fmla="*/ 290953 w 608442"/>
              <a:gd name="connsiteY19" fmla="*/ 197894 h 535715"/>
              <a:gd name="connsiteX20" fmla="*/ 22584 w 608442"/>
              <a:gd name="connsiteY20" fmla="*/ 197894 h 535715"/>
              <a:gd name="connsiteX21" fmla="*/ 44707 w 608442"/>
              <a:gd name="connsiteY21" fmla="*/ 202189 h 535715"/>
              <a:gd name="connsiteX22" fmla="*/ 129049 w 608442"/>
              <a:gd name="connsiteY22" fmla="*/ 286415 h 535715"/>
              <a:gd name="connsiteX23" fmla="*/ 135041 w 608442"/>
              <a:gd name="connsiteY23" fmla="*/ 300682 h 535715"/>
              <a:gd name="connsiteX24" fmla="*/ 135041 w 608442"/>
              <a:gd name="connsiteY24" fmla="*/ 515464 h 535715"/>
              <a:gd name="connsiteX25" fmla="*/ 114762 w 608442"/>
              <a:gd name="connsiteY25" fmla="*/ 535715 h 535715"/>
              <a:gd name="connsiteX26" fmla="*/ 30419 w 608442"/>
              <a:gd name="connsiteY26" fmla="*/ 535715 h 535715"/>
              <a:gd name="connsiteX27" fmla="*/ 10140 w 608442"/>
              <a:gd name="connsiteY27" fmla="*/ 515464 h 535715"/>
              <a:gd name="connsiteX28" fmla="*/ 10140 w 608442"/>
              <a:gd name="connsiteY28" fmla="*/ 216610 h 535715"/>
              <a:gd name="connsiteX29" fmla="*/ 22584 w 608442"/>
              <a:gd name="connsiteY29" fmla="*/ 197894 h 535715"/>
              <a:gd name="connsiteX30" fmla="*/ 320129 w 608442"/>
              <a:gd name="connsiteY30" fmla="*/ 3 h 535715"/>
              <a:gd name="connsiteX31" fmla="*/ 332938 w 608442"/>
              <a:gd name="connsiteY31" fmla="*/ 4261 h 535715"/>
              <a:gd name="connsiteX32" fmla="*/ 559864 w 608442"/>
              <a:gd name="connsiteY32" fmla="*/ 179483 h 535715"/>
              <a:gd name="connsiteX33" fmla="*/ 555101 w 608442"/>
              <a:gd name="connsiteY33" fmla="*/ 147569 h 535715"/>
              <a:gd name="connsiteX34" fmla="*/ 572155 w 608442"/>
              <a:gd name="connsiteY34" fmla="*/ 124554 h 535715"/>
              <a:gd name="connsiteX35" fmla="*/ 595201 w 608442"/>
              <a:gd name="connsiteY35" fmla="*/ 141585 h 535715"/>
              <a:gd name="connsiteX36" fmla="*/ 608261 w 608442"/>
              <a:gd name="connsiteY36" fmla="*/ 227815 h 535715"/>
              <a:gd name="connsiteX37" fmla="*/ 603498 w 608442"/>
              <a:gd name="connsiteY37" fmla="*/ 244079 h 535715"/>
              <a:gd name="connsiteX38" fmla="*/ 588134 w 608442"/>
              <a:gd name="connsiteY38" fmla="*/ 250984 h 535715"/>
              <a:gd name="connsiteX39" fmla="*/ 587980 w 608442"/>
              <a:gd name="connsiteY39" fmla="*/ 250984 h 535715"/>
              <a:gd name="connsiteX40" fmla="*/ 500098 w 608442"/>
              <a:gd name="connsiteY40" fmla="*/ 250524 h 535715"/>
              <a:gd name="connsiteX41" fmla="*/ 479818 w 608442"/>
              <a:gd name="connsiteY41" fmla="*/ 230117 h 535715"/>
              <a:gd name="connsiteX42" fmla="*/ 500252 w 608442"/>
              <a:gd name="connsiteY42" fmla="*/ 210017 h 535715"/>
              <a:gd name="connsiteX43" fmla="*/ 533285 w 608442"/>
              <a:gd name="connsiteY43" fmla="*/ 210170 h 535715"/>
              <a:gd name="connsiteX44" fmla="*/ 321108 w 608442"/>
              <a:gd name="connsiteY44" fmla="*/ 46302 h 535715"/>
              <a:gd name="connsiteX45" fmla="*/ 170848 w 608442"/>
              <a:gd name="connsiteY45" fmla="*/ 173346 h 535715"/>
              <a:gd name="connsiteX46" fmla="*/ 143346 w 608442"/>
              <a:gd name="connsiteY46" fmla="*/ 172272 h 535715"/>
              <a:gd name="connsiteX47" fmla="*/ 5992 w 608442"/>
              <a:gd name="connsiteY47" fmla="*/ 34948 h 535715"/>
              <a:gd name="connsiteX48" fmla="*/ 5992 w 608442"/>
              <a:gd name="connsiteY48" fmla="*/ 6409 h 535715"/>
              <a:gd name="connsiteX49" fmla="*/ 34569 w 608442"/>
              <a:gd name="connsiteY49" fmla="*/ 6409 h 535715"/>
              <a:gd name="connsiteX50" fmla="*/ 158864 w 608442"/>
              <a:gd name="connsiteY50" fmla="*/ 130384 h 535715"/>
              <a:gd name="connsiteX51" fmla="*/ 307434 w 608442"/>
              <a:gd name="connsiteY51" fmla="*/ 4721 h 535715"/>
              <a:gd name="connsiteX52" fmla="*/ 320129 w 608442"/>
              <a:gd name="connsiteY52" fmla="*/ 3 h 5357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08442" h="535715">
                <a:moveTo>
                  <a:pt x="359829" y="197894"/>
                </a:moveTo>
                <a:cubicBezTo>
                  <a:pt x="367357" y="194672"/>
                  <a:pt x="376113" y="196360"/>
                  <a:pt x="381798" y="202189"/>
                </a:cubicBezTo>
                <a:lnTo>
                  <a:pt x="466140" y="286415"/>
                </a:lnTo>
                <a:cubicBezTo>
                  <a:pt x="469981" y="290097"/>
                  <a:pt x="472132" y="295313"/>
                  <a:pt x="472132" y="300682"/>
                </a:cubicBezTo>
                <a:lnTo>
                  <a:pt x="472132" y="515464"/>
                </a:lnTo>
                <a:cubicBezTo>
                  <a:pt x="472132" y="526663"/>
                  <a:pt x="462914" y="535715"/>
                  <a:pt x="451853" y="535715"/>
                </a:cubicBezTo>
                <a:lnTo>
                  <a:pt x="367510" y="535715"/>
                </a:lnTo>
                <a:cubicBezTo>
                  <a:pt x="356295" y="535715"/>
                  <a:pt x="347231" y="526663"/>
                  <a:pt x="347231" y="515464"/>
                </a:cubicBezTo>
                <a:lnTo>
                  <a:pt x="347231" y="216610"/>
                </a:lnTo>
                <a:cubicBezTo>
                  <a:pt x="347231" y="208326"/>
                  <a:pt x="352147" y="200962"/>
                  <a:pt x="359829" y="197894"/>
                </a:cubicBezTo>
                <a:close/>
                <a:moveTo>
                  <a:pt x="290953" y="197894"/>
                </a:moveTo>
                <a:cubicBezTo>
                  <a:pt x="298481" y="200962"/>
                  <a:pt x="303551" y="208326"/>
                  <a:pt x="303551" y="216610"/>
                </a:cubicBezTo>
                <a:lnTo>
                  <a:pt x="303551" y="515464"/>
                </a:lnTo>
                <a:cubicBezTo>
                  <a:pt x="303551" y="526663"/>
                  <a:pt x="294333" y="535715"/>
                  <a:pt x="283272" y="535715"/>
                </a:cubicBezTo>
                <a:lnTo>
                  <a:pt x="198929" y="535715"/>
                </a:lnTo>
                <a:cubicBezTo>
                  <a:pt x="187714" y="535715"/>
                  <a:pt x="178650" y="526663"/>
                  <a:pt x="178650" y="515464"/>
                </a:cubicBezTo>
                <a:lnTo>
                  <a:pt x="178650" y="300682"/>
                </a:lnTo>
                <a:cubicBezTo>
                  <a:pt x="178650" y="295313"/>
                  <a:pt x="180801" y="290097"/>
                  <a:pt x="184642" y="286415"/>
                </a:cubicBezTo>
                <a:lnTo>
                  <a:pt x="268831" y="202189"/>
                </a:lnTo>
                <a:cubicBezTo>
                  <a:pt x="274669" y="196360"/>
                  <a:pt x="283425" y="194672"/>
                  <a:pt x="290953" y="197894"/>
                </a:cubicBezTo>
                <a:close/>
                <a:moveTo>
                  <a:pt x="22584" y="197894"/>
                </a:moveTo>
                <a:cubicBezTo>
                  <a:pt x="30265" y="194672"/>
                  <a:pt x="39022" y="196360"/>
                  <a:pt x="44707" y="202189"/>
                </a:cubicBezTo>
                <a:lnTo>
                  <a:pt x="129049" y="286415"/>
                </a:lnTo>
                <a:cubicBezTo>
                  <a:pt x="132890" y="290250"/>
                  <a:pt x="135041" y="295313"/>
                  <a:pt x="135041" y="300682"/>
                </a:cubicBezTo>
                <a:lnTo>
                  <a:pt x="135041" y="515464"/>
                </a:lnTo>
                <a:cubicBezTo>
                  <a:pt x="135041" y="526663"/>
                  <a:pt x="125823" y="535715"/>
                  <a:pt x="114762" y="535715"/>
                </a:cubicBezTo>
                <a:lnTo>
                  <a:pt x="30419" y="535715"/>
                </a:lnTo>
                <a:cubicBezTo>
                  <a:pt x="19204" y="535715"/>
                  <a:pt x="10140" y="526663"/>
                  <a:pt x="10140" y="515464"/>
                </a:cubicBezTo>
                <a:lnTo>
                  <a:pt x="10140" y="216610"/>
                </a:lnTo>
                <a:cubicBezTo>
                  <a:pt x="10140" y="208326"/>
                  <a:pt x="15056" y="200962"/>
                  <a:pt x="22584" y="197894"/>
                </a:cubicBezTo>
                <a:close/>
                <a:moveTo>
                  <a:pt x="320129" y="3"/>
                </a:moveTo>
                <a:cubicBezTo>
                  <a:pt x="324642" y="-74"/>
                  <a:pt x="329174" y="1346"/>
                  <a:pt x="332938" y="4261"/>
                </a:cubicBezTo>
                <a:lnTo>
                  <a:pt x="559864" y="179483"/>
                </a:lnTo>
                <a:lnTo>
                  <a:pt x="555101" y="147569"/>
                </a:lnTo>
                <a:cubicBezTo>
                  <a:pt x="553411" y="136522"/>
                  <a:pt x="560940" y="126241"/>
                  <a:pt x="572155" y="124554"/>
                </a:cubicBezTo>
                <a:cubicBezTo>
                  <a:pt x="583217" y="122866"/>
                  <a:pt x="593511" y="130538"/>
                  <a:pt x="595201" y="141585"/>
                </a:cubicBezTo>
                <a:lnTo>
                  <a:pt x="608261" y="227815"/>
                </a:lnTo>
                <a:cubicBezTo>
                  <a:pt x="609029" y="233646"/>
                  <a:pt x="607339" y="239476"/>
                  <a:pt x="603498" y="244079"/>
                </a:cubicBezTo>
                <a:cubicBezTo>
                  <a:pt x="599657" y="248529"/>
                  <a:pt x="593972" y="250984"/>
                  <a:pt x="588134" y="250984"/>
                </a:cubicBezTo>
                <a:lnTo>
                  <a:pt x="587980" y="250984"/>
                </a:lnTo>
                <a:lnTo>
                  <a:pt x="500098" y="250524"/>
                </a:lnTo>
                <a:cubicBezTo>
                  <a:pt x="488883" y="250524"/>
                  <a:pt x="479818" y="241318"/>
                  <a:pt x="479818" y="230117"/>
                </a:cubicBezTo>
                <a:cubicBezTo>
                  <a:pt x="479971" y="218916"/>
                  <a:pt x="489036" y="210017"/>
                  <a:pt x="500252" y="210017"/>
                </a:cubicBezTo>
                <a:lnTo>
                  <a:pt x="533285" y="210170"/>
                </a:lnTo>
                <a:lnTo>
                  <a:pt x="321108" y="46302"/>
                </a:lnTo>
                <a:lnTo>
                  <a:pt x="170848" y="173346"/>
                </a:lnTo>
                <a:cubicBezTo>
                  <a:pt x="162859" y="180250"/>
                  <a:pt x="150875" y="179790"/>
                  <a:pt x="143346" y="172272"/>
                </a:cubicBezTo>
                <a:lnTo>
                  <a:pt x="5992" y="34948"/>
                </a:lnTo>
                <a:cubicBezTo>
                  <a:pt x="-1997" y="27122"/>
                  <a:pt x="-1997" y="14234"/>
                  <a:pt x="5992" y="6409"/>
                </a:cubicBezTo>
                <a:cubicBezTo>
                  <a:pt x="13828" y="-1570"/>
                  <a:pt x="26734" y="-1570"/>
                  <a:pt x="34569" y="6409"/>
                </a:cubicBezTo>
                <a:lnTo>
                  <a:pt x="158864" y="130384"/>
                </a:lnTo>
                <a:lnTo>
                  <a:pt x="307434" y="4721"/>
                </a:lnTo>
                <a:cubicBezTo>
                  <a:pt x="311122" y="1652"/>
                  <a:pt x="315616" y="79"/>
                  <a:pt x="320129" y="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君子之德风：美好的品德像风一样抚慰人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先事后得：莫问结局如何，但求落幕无悔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士何如斯可谓之达：有名气不等于有实力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举直错诸枉：领导者要打造公司的「一致性」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颜渊第十二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忠告而善道之：人际关系中，最重要的是界限感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君子以文会友：结交益友，是多么美好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3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</a:rPr>
              <a:t>子路第十三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先之劳之：管理者要成为团队的表率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名正言顺：找到自己最合适的位子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赦小过：允许下属犯错，是一种管理策略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樊迟请学稼：学习要根据自身情况定位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子路第十三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诵《诗》三百：读书要能学以致用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不令而行：管理者要建立自身影响力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3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7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8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47" name="文本框 46"/>
          <p:cNvSpPr txBox="1"/>
          <p:nvPr>
            <p:custDataLst>
              <p:tags r:id="rId8"/>
            </p:custDataLst>
          </p:nvPr>
        </p:nvSpPr>
        <p:spPr>
          <a:xfrm>
            <a:off x="9141738" y="3053699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spc="15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鲁卫之政：在外多结盟友，少树强敌</a:t>
            </a:r>
            <a:endParaRPr lang="zh-CN" altLang="en-US" sz="1200" spc="15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" name="Freeform 16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 rot="18900000">
            <a:off x="5716514" y="1418592"/>
            <a:ext cx="768301" cy="781036"/>
          </a:xfrm>
          <a:custGeom>
            <a:gdLst>
              <a:gd name="T0" fmla="*/ 318 w 845"/>
              <a:gd name="T1" fmla="*/ 837 h 847"/>
              <a:gd name="T2" fmla="*/ 346 w 845"/>
              <a:gd name="T3" fmla="*/ 797 h 847"/>
              <a:gd name="T4" fmla="*/ 368 w 845"/>
              <a:gd name="T5" fmla="*/ 714 h 847"/>
              <a:gd name="T6" fmla="*/ 479 w 845"/>
              <a:gd name="T7" fmla="*/ 654 h 847"/>
              <a:gd name="T8" fmla="*/ 598 w 845"/>
              <a:gd name="T9" fmla="*/ 573 h 847"/>
              <a:gd name="T10" fmla="*/ 642 w 845"/>
              <a:gd name="T11" fmla="*/ 537 h 847"/>
              <a:gd name="T12" fmla="*/ 664 w 845"/>
              <a:gd name="T13" fmla="*/ 602 h 847"/>
              <a:gd name="T14" fmla="*/ 666 w 845"/>
              <a:gd name="T15" fmla="*/ 646 h 847"/>
              <a:gd name="T16" fmla="*/ 648 w 845"/>
              <a:gd name="T17" fmla="*/ 696 h 847"/>
              <a:gd name="T18" fmla="*/ 624 w 845"/>
              <a:gd name="T19" fmla="*/ 728 h 847"/>
              <a:gd name="T20" fmla="*/ 539 w 845"/>
              <a:gd name="T21" fmla="*/ 795 h 847"/>
              <a:gd name="T22" fmla="*/ 461 w 845"/>
              <a:gd name="T23" fmla="*/ 829 h 847"/>
              <a:gd name="T24" fmla="*/ 390 w 845"/>
              <a:gd name="T25" fmla="*/ 845 h 847"/>
              <a:gd name="T26" fmla="*/ 318 w 845"/>
              <a:gd name="T27" fmla="*/ 845 h 847"/>
              <a:gd name="T28" fmla="*/ 122 w 845"/>
              <a:gd name="T29" fmla="*/ 555 h 847"/>
              <a:gd name="T30" fmla="*/ 197 w 845"/>
              <a:gd name="T31" fmla="*/ 422 h 847"/>
              <a:gd name="T32" fmla="*/ 298 w 845"/>
              <a:gd name="T33" fmla="*/ 269 h 847"/>
              <a:gd name="T34" fmla="*/ 328 w 845"/>
              <a:gd name="T35" fmla="*/ 233 h 847"/>
              <a:gd name="T36" fmla="*/ 406 w 845"/>
              <a:gd name="T37" fmla="*/ 167 h 847"/>
              <a:gd name="T38" fmla="*/ 696 w 845"/>
              <a:gd name="T39" fmla="*/ 414 h 847"/>
              <a:gd name="T40" fmla="*/ 638 w 845"/>
              <a:gd name="T41" fmla="*/ 491 h 847"/>
              <a:gd name="T42" fmla="*/ 598 w 845"/>
              <a:gd name="T43" fmla="*/ 533 h 847"/>
              <a:gd name="T44" fmla="*/ 479 w 845"/>
              <a:gd name="T45" fmla="*/ 616 h 847"/>
              <a:gd name="T46" fmla="*/ 292 w 845"/>
              <a:gd name="T47" fmla="*/ 722 h 847"/>
              <a:gd name="T48" fmla="*/ 521 w 845"/>
              <a:gd name="T49" fmla="*/ 324 h 847"/>
              <a:gd name="T50" fmla="*/ 483 w 845"/>
              <a:gd name="T51" fmla="*/ 304 h 847"/>
              <a:gd name="T52" fmla="*/ 439 w 845"/>
              <a:gd name="T53" fmla="*/ 308 h 847"/>
              <a:gd name="T54" fmla="*/ 414 w 845"/>
              <a:gd name="T55" fmla="*/ 324 h 847"/>
              <a:gd name="T56" fmla="*/ 394 w 845"/>
              <a:gd name="T57" fmla="*/ 364 h 847"/>
              <a:gd name="T58" fmla="*/ 398 w 845"/>
              <a:gd name="T59" fmla="*/ 406 h 847"/>
              <a:gd name="T60" fmla="*/ 414 w 845"/>
              <a:gd name="T61" fmla="*/ 432 h 847"/>
              <a:gd name="T62" fmla="*/ 453 w 845"/>
              <a:gd name="T63" fmla="*/ 453 h 847"/>
              <a:gd name="T64" fmla="*/ 497 w 845"/>
              <a:gd name="T65" fmla="*/ 449 h 847"/>
              <a:gd name="T66" fmla="*/ 521 w 845"/>
              <a:gd name="T67" fmla="*/ 432 h 847"/>
              <a:gd name="T68" fmla="*/ 543 w 845"/>
              <a:gd name="T69" fmla="*/ 392 h 847"/>
              <a:gd name="T70" fmla="*/ 539 w 845"/>
              <a:gd name="T71" fmla="*/ 350 h 847"/>
              <a:gd name="T72" fmla="*/ 521 w 845"/>
              <a:gd name="T73" fmla="*/ 324 h 847"/>
              <a:gd name="T74" fmla="*/ 845 w 845"/>
              <a:gd name="T75" fmla="*/ 20 h 847"/>
              <a:gd name="T76" fmla="*/ 777 w 845"/>
              <a:gd name="T77" fmla="*/ 110 h 847"/>
              <a:gd name="T78" fmla="*/ 775 w 845"/>
              <a:gd name="T79" fmla="*/ 205 h 847"/>
              <a:gd name="T80" fmla="*/ 747 w 845"/>
              <a:gd name="T81" fmla="*/ 314 h 847"/>
              <a:gd name="T82" fmla="*/ 712 w 845"/>
              <a:gd name="T83" fmla="*/ 388 h 847"/>
              <a:gd name="T84" fmla="*/ 481 w 845"/>
              <a:gd name="T85" fmla="*/ 120 h 847"/>
              <a:gd name="T86" fmla="*/ 553 w 845"/>
              <a:gd name="T87" fmla="*/ 92 h 847"/>
              <a:gd name="T88" fmla="*/ 672 w 845"/>
              <a:gd name="T89" fmla="*/ 68 h 847"/>
              <a:gd name="T90" fmla="*/ 751 w 845"/>
              <a:gd name="T91" fmla="*/ 72 h 847"/>
              <a:gd name="T92" fmla="*/ 2 w 845"/>
              <a:gd name="T93" fmla="*/ 535 h 847"/>
              <a:gd name="T94" fmla="*/ 0 w 845"/>
              <a:gd name="T95" fmla="*/ 475 h 847"/>
              <a:gd name="T96" fmla="*/ 10 w 845"/>
              <a:gd name="T97" fmla="*/ 410 h 847"/>
              <a:gd name="T98" fmla="*/ 38 w 845"/>
              <a:gd name="T99" fmla="*/ 334 h 847"/>
              <a:gd name="T100" fmla="*/ 92 w 845"/>
              <a:gd name="T101" fmla="*/ 251 h 847"/>
              <a:gd name="T102" fmla="*/ 135 w 845"/>
              <a:gd name="T103" fmla="*/ 209 h 847"/>
              <a:gd name="T104" fmla="*/ 183 w 845"/>
              <a:gd name="T105" fmla="*/ 185 h 847"/>
              <a:gd name="T106" fmla="*/ 231 w 845"/>
              <a:gd name="T107" fmla="*/ 181 h 847"/>
              <a:gd name="T108" fmla="*/ 292 w 845"/>
              <a:gd name="T109" fmla="*/ 195 h 847"/>
              <a:gd name="T110" fmla="*/ 292 w 845"/>
              <a:gd name="T111" fmla="*/ 225 h 847"/>
              <a:gd name="T112" fmla="*/ 221 w 845"/>
              <a:gd name="T113" fmla="*/ 322 h 847"/>
              <a:gd name="T114" fmla="*/ 133 w 845"/>
              <a:gd name="T115" fmla="*/ 479 h 847"/>
              <a:gd name="T116" fmla="*/ 72 w 845"/>
              <a:gd name="T117" fmla="*/ 491 h 847"/>
              <a:gd name="T118" fmla="*/ 18 w 845"/>
              <a:gd name="T119" fmla="*/ 519 h 847"/>
              <a:gd name="T120" fmla="*/ 2 w 845"/>
              <a:gd name="T121" fmla="*/ 535 h 847"/>
              <a:gd name="T122" fmla="*/ 104 w 845"/>
              <a:gd name="T123" fmla="*/ 741 h 847"/>
              <a:gd name="T124" fmla="*/ 126 w 845"/>
              <a:gd name="T125" fmla="*/ 598 h 8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5" h="845">
                <a:moveTo>
                  <a:pt x="310" y="845"/>
                </a:moveTo>
                <a:lnTo>
                  <a:pt x="310" y="845"/>
                </a:lnTo>
                <a:lnTo>
                  <a:pt x="318" y="837"/>
                </a:lnTo>
                <a:lnTo>
                  <a:pt x="326" y="829"/>
                </a:lnTo>
                <a:lnTo>
                  <a:pt x="336" y="815"/>
                </a:lnTo>
                <a:lnTo>
                  <a:pt x="346" y="797"/>
                </a:lnTo>
                <a:lnTo>
                  <a:pt x="356" y="775"/>
                </a:lnTo>
                <a:lnTo>
                  <a:pt x="364" y="749"/>
                </a:lnTo>
                <a:lnTo>
                  <a:pt x="368" y="714"/>
                </a:lnTo>
                <a:lnTo>
                  <a:pt x="368" y="714"/>
                </a:lnTo>
                <a:lnTo>
                  <a:pt x="427" y="686"/>
                </a:lnTo>
                <a:lnTo>
                  <a:pt x="479" y="654"/>
                </a:lnTo>
                <a:lnTo>
                  <a:pt x="525" y="626"/>
                </a:lnTo>
                <a:lnTo>
                  <a:pt x="565" y="598"/>
                </a:lnTo>
                <a:lnTo>
                  <a:pt x="598" y="573"/>
                </a:lnTo>
                <a:lnTo>
                  <a:pt x="622" y="553"/>
                </a:lnTo>
                <a:lnTo>
                  <a:pt x="642" y="537"/>
                </a:lnTo>
                <a:lnTo>
                  <a:pt x="642" y="537"/>
                </a:lnTo>
                <a:lnTo>
                  <a:pt x="652" y="555"/>
                </a:lnTo>
                <a:lnTo>
                  <a:pt x="658" y="575"/>
                </a:lnTo>
                <a:lnTo>
                  <a:pt x="664" y="602"/>
                </a:lnTo>
                <a:lnTo>
                  <a:pt x="666" y="616"/>
                </a:lnTo>
                <a:lnTo>
                  <a:pt x="666" y="630"/>
                </a:lnTo>
                <a:lnTo>
                  <a:pt x="666" y="646"/>
                </a:lnTo>
                <a:lnTo>
                  <a:pt x="662" y="662"/>
                </a:lnTo>
                <a:lnTo>
                  <a:pt x="656" y="680"/>
                </a:lnTo>
                <a:lnTo>
                  <a:pt x="648" y="696"/>
                </a:lnTo>
                <a:lnTo>
                  <a:pt x="638" y="712"/>
                </a:lnTo>
                <a:lnTo>
                  <a:pt x="624" y="728"/>
                </a:lnTo>
                <a:lnTo>
                  <a:pt x="624" y="728"/>
                </a:lnTo>
                <a:lnTo>
                  <a:pt x="596" y="755"/>
                </a:lnTo>
                <a:lnTo>
                  <a:pt x="567" y="777"/>
                </a:lnTo>
                <a:lnTo>
                  <a:pt x="539" y="795"/>
                </a:lnTo>
                <a:lnTo>
                  <a:pt x="513" y="809"/>
                </a:lnTo>
                <a:lnTo>
                  <a:pt x="485" y="821"/>
                </a:lnTo>
                <a:lnTo>
                  <a:pt x="461" y="829"/>
                </a:lnTo>
                <a:lnTo>
                  <a:pt x="435" y="837"/>
                </a:lnTo>
                <a:lnTo>
                  <a:pt x="412" y="841"/>
                </a:lnTo>
                <a:lnTo>
                  <a:pt x="390" y="845"/>
                </a:lnTo>
                <a:lnTo>
                  <a:pt x="370" y="847"/>
                </a:lnTo>
                <a:lnTo>
                  <a:pt x="338" y="847"/>
                </a:lnTo>
                <a:lnTo>
                  <a:pt x="318" y="845"/>
                </a:lnTo>
                <a:lnTo>
                  <a:pt x="310" y="845"/>
                </a:lnTo>
                <a:lnTo>
                  <a:pt x="310" y="845"/>
                </a:lnTo>
                <a:close/>
                <a:moveTo>
                  <a:pt x="122" y="555"/>
                </a:moveTo>
                <a:lnTo>
                  <a:pt x="122" y="555"/>
                </a:lnTo>
                <a:lnTo>
                  <a:pt x="145" y="515"/>
                </a:lnTo>
                <a:lnTo>
                  <a:pt x="197" y="422"/>
                </a:lnTo>
                <a:lnTo>
                  <a:pt x="229" y="368"/>
                </a:lnTo>
                <a:lnTo>
                  <a:pt x="263" y="316"/>
                </a:lnTo>
                <a:lnTo>
                  <a:pt x="298" y="269"/>
                </a:lnTo>
                <a:lnTo>
                  <a:pt x="314" y="249"/>
                </a:lnTo>
                <a:lnTo>
                  <a:pt x="328" y="233"/>
                </a:lnTo>
                <a:lnTo>
                  <a:pt x="328" y="233"/>
                </a:lnTo>
                <a:lnTo>
                  <a:pt x="354" y="209"/>
                </a:lnTo>
                <a:lnTo>
                  <a:pt x="380" y="187"/>
                </a:lnTo>
                <a:lnTo>
                  <a:pt x="406" y="167"/>
                </a:lnTo>
                <a:lnTo>
                  <a:pt x="433" y="149"/>
                </a:lnTo>
                <a:lnTo>
                  <a:pt x="696" y="414"/>
                </a:lnTo>
                <a:lnTo>
                  <a:pt x="696" y="414"/>
                </a:lnTo>
                <a:lnTo>
                  <a:pt x="680" y="441"/>
                </a:lnTo>
                <a:lnTo>
                  <a:pt x="660" y="465"/>
                </a:lnTo>
                <a:lnTo>
                  <a:pt x="638" y="491"/>
                </a:lnTo>
                <a:lnTo>
                  <a:pt x="614" y="517"/>
                </a:lnTo>
                <a:lnTo>
                  <a:pt x="614" y="517"/>
                </a:lnTo>
                <a:lnTo>
                  <a:pt x="598" y="533"/>
                </a:lnTo>
                <a:lnTo>
                  <a:pt x="578" y="549"/>
                </a:lnTo>
                <a:lnTo>
                  <a:pt x="531" y="581"/>
                </a:lnTo>
                <a:lnTo>
                  <a:pt x="479" y="616"/>
                </a:lnTo>
                <a:lnTo>
                  <a:pt x="424" y="648"/>
                </a:lnTo>
                <a:lnTo>
                  <a:pt x="332" y="702"/>
                </a:lnTo>
                <a:lnTo>
                  <a:pt x="292" y="722"/>
                </a:lnTo>
                <a:lnTo>
                  <a:pt x="122" y="555"/>
                </a:lnTo>
                <a:close/>
                <a:moveTo>
                  <a:pt x="521" y="324"/>
                </a:moveTo>
                <a:lnTo>
                  <a:pt x="521" y="324"/>
                </a:lnTo>
                <a:lnTo>
                  <a:pt x="509" y="314"/>
                </a:lnTo>
                <a:lnTo>
                  <a:pt x="497" y="308"/>
                </a:lnTo>
                <a:lnTo>
                  <a:pt x="483" y="304"/>
                </a:lnTo>
                <a:lnTo>
                  <a:pt x="469" y="302"/>
                </a:lnTo>
                <a:lnTo>
                  <a:pt x="453" y="304"/>
                </a:lnTo>
                <a:lnTo>
                  <a:pt x="439" y="308"/>
                </a:lnTo>
                <a:lnTo>
                  <a:pt x="427" y="314"/>
                </a:lnTo>
                <a:lnTo>
                  <a:pt x="414" y="324"/>
                </a:lnTo>
                <a:lnTo>
                  <a:pt x="414" y="324"/>
                </a:lnTo>
                <a:lnTo>
                  <a:pt x="404" y="336"/>
                </a:lnTo>
                <a:lnTo>
                  <a:pt x="398" y="350"/>
                </a:lnTo>
                <a:lnTo>
                  <a:pt x="394" y="364"/>
                </a:lnTo>
                <a:lnTo>
                  <a:pt x="392" y="378"/>
                </a:lnTo>
                <a:lnTo>
                  <a:pt x="394" y="392"/>
                </a:lnTo>
                <a:lnTo>
                  <a:pt x="398" y="406"/>
                </a:lnTo>
                <a:lnTo>
                  <a:pt x="404" y="420"/>
                </a:lnTo>
                <a:lnTo>
                  <a:pt x="414" y="432"/>
                </a:lnTo>
                <a:lnTo>
                  <a:pt x="414" y="432"/>
                </a:lnTo>
                <a:lnTo>
                  <a:pt x="427" y="441"/>
                </a:lnTo>
                <a:lnTo>
                  <a:pt x="439" y="449"/>
                </a:lnTo>
                <a:lnTo>
                  <a:pt x="453" y="453"/>
                </a:lnTo>
                <a:lnTo>
                  <a:pt x="469" y="455"/>
                </a:lnTo>
                <a:lnTo>
                  <a:pt x="483" y="453"/>
                </a:lnTo>
                <a:lnTo>
                  <a:pt x="497" y="449"/>
                </a:lnTo>
                <a:lnTo>
                  <a:pt x="509" y="441"/>
                </a:lnTo>
                <a:lnTo>
                  <a:pt x="521" y="432"/>
                </a:lnTo>
                <a:lnTo>
                  <a:pt x="521" y="432"/>
                </a:lnTo>
                <a:lnTo>
                  <a:pt x="531" y="420"/>
                </a:lnTo>
                <a:lnTo>
                  <a:pt x="539" y="406"/>
                </a:lnTo>
                <a:lnTo>
                  <a:pt x="543" y="392"/>
                </a:lnTo>
                <a:lnTo>
                  <a:pt x="543" y="378"/>
                </a:lnTo>
                <a:lnTo>
                  <a:pt x="543" y="364"/>
                </a:lnTo>
                <a:lnTo>
                  <a:pt x="539" y="350"/>
                </a:lnTo>
                <a:lnTo>
                  <a:pt x="531" y="336"/>
                </a:lnTo>
                <a:lnTo>
                  <a:pt x="521" y="324"/>
                </a:lnTo>
                <a:lnTo>
                  <a:pt x="521" y="324"/>
                </a:lnTo>
                <a:close/>
                <a:moveTo>
                  <a:pt x="751" y="72"/>
                </a:moveTo>
                <a:lnTo>
                  <a:pt x="823" y="0"/>
                </a:lnTo>
                <a:lnTo>
                  <a:pt x="845" y="20"/>
                </a:lnTo>
                <a:lnTo>
                  <a:pt x="773" y="90"/>
                </a:lnTo>
                <a:lnTo>
                  <a:pt x="773" y="90"/>
                </a:lnTo>
                <a:lnTo>
                  <a:pt x="777" y="110"/>
                </a:lnTo>
                <a:lnTo>
                  <a:pt x="777" y="136"/>
                </a:lnTo>
                <a:lnTo>
                  <a:pt x="777" y="167"/>
                </a:lnTo>
                <a:lnTo>
                  <a:pt x="775" y="205"/>
                </a:lnTo>
                <a:lnTo>
                  <a:pt x="767" y="245"/>
                </a:lnTo>
                <a:lnTo>
                  <a:pt x="755" y="292"/>
                </a:lnTo>
                <a:lnTo>
                  <a:pt x="747" y="314"/>
                </a:lnTo>
                <a:lnTo>
                  <a:pt x="737" y="338"/>
                </a:lnTo>
                <a:lnTo>
                  <a:pt x="727" y="364"/>
                </a:lnTo>
                <a:lnTo>
                  <a:pt x="712" y="388"/>
                </a:lnTo>
                <a:lnTo>
                  <a:pt x="457" y="134"/>
                </a:lnTo>
                <a:lnTo>
                  <a:pt x="457" y="134"/>
                </a:lnTo>
                <a:lnTo>
                  <a:pt x="481" y="120"/>
                </a:lnTo>
                <a:lnTo>
                  <a:pt x="505" y="110"/>
                </a:lnTo>
                <a:lnTo>
                  <a:pt x="529" y="100"/>
                </a:lnTo>
                <a:lnTo>
                  <a:pt x="553" y="92"/>
                </a:lnTo>
                <a:lnTo>
                  <a:pt x="596" y="80"/>
                </a:lnTo>
                <a:lnTo>
                  <a:pt x="636" y="72"/>
                </a:lnTo>
                <a:lnTo>
                  <a:pt x="672" y="68"/>
                </a:lnTo>
                <a:lnTo>
                  <a:pt x="704" y="68"/>
                </a:lnTo>
                <a:lnTo>
                  <a:pt x="731" y="70"/>
                </a:lnTo>
                <a:lnTo>
                  <a:pt x="751" y="72"/>
                </a:lnTo>
                <a:lnTo>
                  <a:pt x="751" y="72"/>
                </a:lnTo>
                <a:close/>
                <a:moveTo>
                  <a:pt x="2" y="535"/>
                </a:moveTo>
                <a:lnTo>
                  <a:pt x="2" y="535"/>
                </a:lnTo>
                <a:lnTo>
                  <a:pt x="0" y="529"/>
                </a:lnTo>
                <a:lnTo>
                  <a:pt x="0" y="507"/>
                </a:lnTo>
                <a:lnTo>
                  <a:pt x="0" y="475"/>
                </a:lnTo>
                <a:lnTo>
                  <a:pt x="2" y="457"/>
                </a:lnTo>
                <a:lnTo>
                  <a:pt x="4" y="434"/>
                </a:lnTo>
                <a:lnTo>
                  <a:pt x="10" y="410"/>
                </a:lnTo>
                <a:lnTo>
                  <a:pt x="16" y="386"/>
                </a:lnTo>
                <a:lnTo>
                  <a:pt x="26" y="360"/>
                </a:lnTo>
                <a:lnTo>
                  <a:pt x="38" y="334"/>
                </a:lnTo>
                <a:lnTo>
                  <a:pt x="52" y="306"/>
                </a:lnTo>
                <a:lnTo>
                  <a:pt x="70" y="279"/>
                </a:lnTo>
                <a:lnTo>
                  <a:pt x="92" y="251"/>
                </a:lnTo>
                <a:lnTo>
                  <a:pt x="118" y="223"/>
                </a:lnTo>
                <a:lnTo>
                  <a:pt x="118" y="223"/>
                </a:lnTo>
                <a:lnTo>
                  <a:pt x="135" y="209"/>
                </a:lnTo>
                <a:lnTo>
                  <a:pt x="151" y="197"/>
                </a:lnTo>
                <a:lnTo>
                  <a:pt x="167" y="189"/>
                </a:lnTo>
                <a:lnTo>
                  <a:pt x="183" y="185"/>
                </a:lnTo>
                <a:lnTo>
                  <a:pt x="199" y="181"/>
                </a:lnTo>
                <a:lnTo>
                  <a:pt x="215" y="179"/>
                </a:lnTo>
                <a:lnTo>
                  <a:pt x="231" y="181"/>
                </a:lnTo>
                <a:lnTo>
                  <a:pt x="245" y="181"/>
                </a:lnTo>
                <a:lnTo>
                  <a:pt x="271" y="187"/>
                </a:lnTo>
                <a:lnTo>
                  <a:pt x="292" y="195"/>
                </a:lnTo>
                <a:lnTo>
                  <a:pt x="310" y="205"/>
                </a:lnTo>
                <a:lnTo>
                  <a:pt x="310" y="205"/>
                </a:lnTo>
                <a:lnTo>
                  <a:pt x="292" y="225"/>
                </a:lnTo>
                <a:lnTo>
                  <a:pt x="273" y="249"/>
                </a:lnTo>
                <a:lnTo>
                  <a:pt x="249" y="281"/>
                </a:lnTo>
                <a:lnTo>
                  <a:pt x="221" y="322"/>
                </a:lnTo>
                <a:lnTo>
                  <a:pt x="191" y="368"/>
                </a:lnTo>
                <a:lnTo>
                  <a:pt x="161" y="420"/>
                </a:lnTo>
                <a:lnTo>
                  <a:pt x="133" y="479"/>
                </a:lnTo>
                <a:lnTo>
                  <a:pt x="133" y="479"/>
                </a:lnTo>
                <a:lnTo>
                  <a:pt x="98" y="483"/>
                </a:lnTo>
                <a:lnTo>
                  <a:pt x="72" y="491"/>
                </a:lnTo>
                <a:lnTo>
                  <a:pt x="48" y="501"/>
                </a:lnTo>
                <a:lnTo>
                  <a:pt x="32" y="511"/>
                </a:lnTo>
                <a:lnTo>
                  <a:pt x="18" y="519"/>
                </a:lnTo>
                <a:lnTo>
                  <a:pt x="8" y="527"/>
                </a:lnTo>
                <a:lnTo>
                  <a:pt x="2" y="535"/>
                </a:lnTo>
                <a:lnTo>
                  <a:pt x="2" y="535"/>
                </a:lnTo>
                <a:close/>
                <a:moveTo>
                  <a:pt x="181" y="737"/>
                </a:moveTo>
                <a:lnTo>
                  <a:pt x="181" y="702"/>
                </a:lnTo>
                <a:lnTo>
                  <a:pt x="104" y="741"/>
                </a:lnTo>
                <a:lnTo>
                  <a:pt x="141" y="660"/>
                </a:lnTo>
                <a:lnTo>
                  <a:pt x="94" y="676"/>
                </a:lnTo>
                <a:lnTo>
                  <a:pt x="126" y="598"/>
                </a:lnTo>
                <a:lnTo>
                  <a:pt x="247" y="718"/>
                </a:lnTo>
                <a:lnTo>
                  <a:pt x="181" y="7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cxnSp>
        <p:nvCxnSpPr>
          <p:cNvPr id="9" name="直接连接符 8"/>
          <p:cNvCxnSpPr/>
          <p:nvPr>
            <p:custDataLst>
              <p:tags r:id="rId10"/>
            </p:custDataLst>
          </p:nvPr>
        </p:nvCxnSpPr>
        <p:spPr>
          <a:xfrm>
            <a:off x="6100663" y="2714929"/>
            <a:ext cx="2758269" cy="0"/>
          </a:xfrm>
          <a:prstGeom prst="line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11"/>
            </p:custDataLst>
          </p:nvPr>
        </p:nvCxnSpPr>
        <p:spPr>
          <a:xfrm>
            <a:off x="6100663" y="3396042"/>
            <a:ext cx="2164106" cy="0"/>
          </a:xfrm>
          <a:prstGeom prst="line">
            <a:avLst/>
          </a:prstGeom>
          <a:ln w="381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12"/>
            </p:custDataLst>
          </p:nvPr>
        </p:nvCxnSpPr>
        <p:spPr>
          <a:xfrm>
            <a:off x="6100663" y="4164107"/>
            <a:ext cx="1560983" cy="0"/>
          </a:xfrm>
          <a:prstGeom prst="line">
            <a:avLst/>
          </a:prstGeom>
          <a:ln w="38100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3"/>
            </p:custDataLst>
          </p:nvPr>
        </p:nvCxnSpPr>
        <p:spPr>
          <a:xfrm>
            <a:off x="4618849" y="4480496"/>
            <a:ext cx="1481814" cy="0"/>
          </a:xfrm>
          <a:prstGeom prst="line">
            <a:avLst/>
          </a:prstGeom>
          <a:ln w="3810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>
            <p:custDataLst>
              <p:tags r:id="rId14"/>
            </p:custDataLst>
          </p:nvPr>
        </p:nvSpPr>
        <p:spPr>
          <a:xfrm>
            <a:off x="5713258" y="4946832"/>
            <a:ext cx="774813" cy="7748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16" name="KSO_Shape"/>
          <p:cNvSpPr/>
          <p:nvPr>
            <p:custDataLst>
              <p:tags r:id="rId15"/>
            </p:custDataLst>
          </p:nvPr>
        </p:nvSpPr>
        <p:spPr bwMode="auto">
          <a:xfrm>
            <a:off x="5891286" y="5080993"/>
            <a:ext cx="418752" cy="507334"/>
          </a:xfrm>
          <a:custGeom>
            <a:gdLst>
              <a:gd name="T0" fmla="*/ 0 w 2244"/>
              <a:gd name="T1" fmla="*/ 1192026366 h 2719"/>
              <a:gd name="T2" fmla="*/ 124849370 w 2244"/>
              <a:gd name="T3" fmla="*/ 900047615 h 2719"/>
              <a:gd name="T4" fmla="*/ 247945988 w 2244"/>
              <a:gd name="T5" fmla="*/ 802721585 h 2719"/>
              <a:gd name="T6" fmla="*/ 752599742 w 2244"/>
              <a:gd name="T7" fmla="*/ 802721585 h 2719"/>
              <a:gd name="T8" fmla="*/ 878762849 w 2244"/>
              <a:gd name="T9" fmla="*/ 900047615 h 2719"/>
              <a:gd name="T10" fmla="*/ 983022837 w 2244"/>
              <a:gd name="T11" fmla="*/ 1192026366 h 2719"/>
              <a:gd name="T12" fmla="*/ 0 w 2244"/>
              <a:gd name="T13" fmla="*/ 1192026366 h 2719"/>
              <a:gd name="T14" fmla="*/ 489758997 w 2244"/>
              <a:gd name="T15" fmla="*/ 778171257 h 2719"/>
              <a:gd name="T16" fmla="*/ 100755144 w 2244"/>
              <a:gd name="T17" fmla="*/ 389304781 h 2719"/>
              <a:gd name="T18" fmla="*/ 489758997 w 2244"/>
              <a:gd name="T19" fmla="*/ 0 h 2719"/>
              <a:gd name="T20" fmla="*/ 878762849 w 2244"/>
              <a:gd name="T21" fmla="*/ 389304781 h 2719"/>
              <a:gd name="T22" fmla="*/ 489758997 w 2244"/>
              <a:gd name="T23" fmla="*/ 778171257 h 2719"/>
              <a:gd name="T24" fmla="*/ 425801067 w 2244"/>
              <a:gd name="T25" fmla="*/ 105655795 h 2719"/>
              <a:gd name="T26" fmla="*/ 191435436 w 2244"/>
              <a:gd name="T27" fmla="*/ 389304781 h 2719"/>
              <a:gd name="T28" fmla="*/ 489758997 w 2244"/>
              <a:gd name="T29" fmla="*/ 687859418 h 2719"/>
              <a:gd name="T30" fmla="*/ 788083219 w 2244"/>
              <a:gd name="T31" fmla="*/ 389304781 h 2719"/>
              <a:gd name="T32" fmla="*/ 425801067 w 2244"/>
              <a:gd name="T33" fmla="*/ 105655795 h 271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244" h="2719">
                <a:moveTo>
                  <a:pt x="0" y="2719"/>
                </a:moveTo>
                <a:cubicBezTo>
                  <a:pt x="285" y="2053"/>
                  <a:pt x="285" y="2053"/>
                  <a:pt x="285" y="2053"/>
                </a:cubicBezTo>
                <a:cubicBezTo>
                  <a:pt x="285" y="2053"/>
                  <a:pt x="347" y="1831"/>
                  <a:pt x="566" y="1831"/>
                </a:cubicBezTo>
                <a:cubicBezTo>
                  <a:pt x="1718" y="1831"/>
                  <a:pt x="1718" y="1831"/>
                  <a:pt x="1718" y="1831"/>
                </a:cubicBezTo>
                <a:cubicBezTo>
                  <a:pt x="1938" y="1831"/>
                  <a:pt x="2006" y="2053"/>
                  <a:pt x="2006" y="2053"/>
                </a:cubicBezTo>
                <a:cubicBezTo>
                  <a:pt x="2244" y="2719"/>
                  <a:pt x="2244" y="2719"/>
                  <a:pt x="2244" y="2719"/>
                </a:cubicBezTo>
                <a:lnTo>
                  <a:pt x="0" y="2719"/>
                </a:lnTo>
                <a:close/>
                <a:moveTo>
                  <a:pt x="1118" y="1775"/>
                </a:moveTo>
                <a:cubicBezTo>
                  <a:pt x="627" y="1775"/>
                  <a:pt x="230" y="1378"/>
                  <a:pt x="230" y="888"/>
                </a:cubicBezTo>
                <a:cubicBezTo>
                  <a:pt x="230" y="397"/>
                  <a:pt x="627" y="0"/>
                  <a:pt x="1118" y="0"/>
                </a:cubicBezTo>
                <a:cubicBezTo>
                  <a:pt x="1608" y="0"/>
                  <a:pt x="2006" y="397"/>
                  <a:pt x="2006" y="888"/>
                </a:cubicBezTo>
                <a:cubicBezTo>
                  <a:pt x="2006" y="1378"/>
                  <a:pt x="1608" y="1775"/>
                  <a:pt x="1118" y="1775"/>
                </a:cubicBezTo>
                <a:close/>
                <a:moveTo>
                  <a:pt x="972" y="241"/>
                </a:moveTo>
                <a:cubicBezTo>
                  <a:pt x="700" y="338"/>
                  <a:pt x="1033" y="685"/>
                  <a:pt x="437" y="888"/>
                </a:cubicBezTo>
                <a:cubicBezTo>
                  <a:pt x="437" y="1264"/>
                  <a:pt x="742" y="1569"/>
                  <a:pt x="1118" y="1569"/>
                </a:cubicBezTo>
                <a:cubicBezTo>
                  <a:pt x="1494" y="1569"/>
                  <a:pt x="1799" y="1264"/>
                  <a:pt x="1799" y="888"/>
                </a:cubicBezTo>
                <a:cubicBezTo>
                  <a:pt x="1452" y="602"/>
                  <a:pt x="870" y="734"/>
                  <a:pt x="972" y="24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16"/>
            </p:custDataLst>
          </p:nvPr>
        </p:nvCxnSpPr>
        <p:spPr>
          <a:xfrm>
            <a:off x="3342393" y="3059571"/>
            <a:ext cx="2758269" cy="0"/>
          </a:xfrm>
          <a:prstGeom prst="line">
            <a:avLst/>
          </a:prstGeom>
          <a:ln w="381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7"/>
            </p:custDataLst>
          </p:nvPr>
        </p:nvCxnSpPr>
        <p:spPr>
          <a:xfrm>
            <a:off x="3936558" y="3739027"/>
            <a:ext cx="2164106" cy="0"/>
          </a:xfrm>
          <a:prstGeom prst="line">
            <a:avLst/>
          </a:prstGeom>
          <a:ln w="3810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8"/>
            </p:custDataLst>
          </p:nvPr>
        </p:nvCxnSpPr>
        <p:spPr>
          <a:xfrm flipH="1">
            <a:off x="3342393" y="3051400"/>
            <a:ext cx="0" cy="344642"/>
          </a:xfrm>
          <a:prstGeom prst="line">
            <a:avLst/>
          </a:prstGeom>
          <a:ln w="381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9"/>
            </p:custDataLst>
          </p:nvPr>
        </p:nvCxnSpPr>
        <p:spPr>
          <a:xfrm flipH="1">
            <a:off x="3936558" y="3739027"/>
            <a:ext cx="0" cy="344642"/>
          </a:xfrm>
          <a:prstGeom prst="line">
            <a:avLst/>
          </a:prstGeom>
          <a:ln w="3810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0"/>
            </p:custDataLst>
          </p:nvPr>
        </p:nvCxnSpPr>
        <p:spPr>
          <a:xfrm flipH="1">
            <a:off x="8264769" y="3396042"/>
            <a:ext cx="0" cy="344642"/>
          </a:xfrm>
          <a:prstGeom prst="line">
            <a:avLst/>
          </a:prstGeom>
          <a:ln w="381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1"/>
            </p:custDataLst>
          </p:nvPr>
        </p:nvCxnSpPr>
        <p:spPr>
          <a:xfrm flipH="1">
            <a:off x="7659235" y="4178599"/>
            <a:ext cx="0" cy="344642"/>
          </a:xfrm>
          <a:prstGeom prst="line">
            <a:avLst/>
          </a:prstGeom>
          <a:ln w="38100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>
            <p:custDataLst>
              <p:tags r:id="rId22"/>
            </p:custDataLst>
          </p:nvPr>
        </p:nvCxnSpPr>
        <p:spPr>
          <a:xfrm flipH="1">
            <a:off x="4633340" y="4460177"/>
            <a:ext cx="0" cy="344642"/>
          </a:xfrm>
          <a:prstGeom prst="line">
            <a:avLst/>
          </a:prstGeom>
          <a:ln w="3810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23"/>
            </p:custDataLst>
          </p:nvPr>
        </p:nvCxnSpPr>
        <p:spPr>
          <a:xfrm flipH="1">
            <a:off x="8858932" y="2706758"/>
            <a:ext cx="0" cy="344642"/>
          </a:xfrm>
          <a:prstGeom prst="line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>
            <p:custDataLst>
              <p:tags r:id="rId24"/>
            </p:custDataLst>
          </p:nvPr>
        </p:nvSpPr>
        <p:spPr>
          <a:xfrm>
            <a:off x="3086850" y="3385125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25"/>
            </p:custDataLst>
          </p:nvPr>
        </p:nvSpPr>
        <p:spPr>
          <a:xfrm>
            <a:off x="3681015" y="4017982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5" name="椭圆 34"/>
          <p:cNvSpPr/>
          <p:nvPr>
            <p:custDataLst>
              <p:tags r:id="rId26"/>
            </p:custDataLst>
          </p:nvPr>
        </p:nvSpPr>
        <p:spPr>
          <a:xfrm>
            <a:off x="4363305" y="4690327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7" name="椭圆 36"/>
          <p:cNvSpPr/>
          <p:nvPr>
            <p:custDataLst>
              <p:tags r:id="rId27"/>
            </p:custDataLst>
          </p:nvPr>
        </p:nvSpPr>
        <p:spPr>
          <a:xfrm>
            <a:off x="7406103" y="4421085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8" name="椭圆 37"/>
          <p:cNvSpPr/>
          <p:nvPr>
            <p:custDataLst>
              <p:tags r:id="rId28"/>
            </p:custDataLst>
          </p:nvPr>
        </p:nvSpPr>
        <p:spPr>
          <a:xfrm>
            <a:off x="8009227" y="3695550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9" name="椭圆 38"/>
          <p:cNvSpPr/>
          <p:nvPr>
            <p:custDataLst>
              <p:tags r:id="rId29"/>
            </p:custDataLst>
          </p:nvPr>
        </p:nvSpPr>
        <p:spPr>
          <a:xfrm>
            <a:off x="8603389" y="3001802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1" name="KSO_Shape"/>
          <p:cNvSpPr/>
          <p:nvPr>
            <p:custDataLst>
              <p:tags r:id="rId30"/>
            </p:custDataLst>
          </p:nvPr>
        </p:nvSpPr>
        <p:spPr bwMode="auto">
          <a:xfrm>
            <a:off x="3182544" y="3488431"/>
            <a:ext cx="319698" cy="304475"/>
          </a:xfrm>
          <a:custGeom>
            <a:gdLst>
              <a:gd name="T0" fmla="*/ 1657163 w 8032"/>
              <a:gd name="T1" fmla="*/ 1166044 h 7642"/>
              <a:gd name="T2" fmla="*/ 1800397 w 8032"/>
              <a:gd name="T3" fmla="*/ 1166044 h 7642"/>
              <a:gd name="T4" fmla="*/ 1800397 w 8032"/>
              <a:gd name="T5" fmla="*/ 1498463 h 7642"/>
              <a:gd name="T6" fmla="*/ 1657163 w 8032"/>
              <a:gd name="T7" fmla="*/ 1498463 h 7642"/>
              <a:gd name="T8" fmla="*/ 1657163 w 8032"/>
              <a:gd name="T9" fmla="*/ 1712977 h 7642"/>
              <a:gd name="T10" fmla="*/ 0 w 8032"/>
              <a:gd name="T11" fmla="*/ 1712977 h 7642"/>
              <a:gd name="T12" fmla="*/ 0 w 8032"/>
              <a:gd name="T13" fmla="*/ 1020793 h 7642"/>
              <a:gd name="T14" fmla="*/ 286692 w 8032"/>
              <a:gd name="T15" fmla="*/ 1020793 h 7642"/>
              <a:gd name="T16" fmla="*/ 286692 w 8032"/>
              <a:gd name="T17" fmla="*/ 0 h 7642"/>
              <a:gd name="T18" fmla="*/ 1004430 w 8032"/>
              <a:gd name="T19" fmla="*/ 0 h 7642"/>
              <a:gd name="T20" fmla="*/ 1372713 w 8032"/>
              <a:gd name="T21" fmla="*/ 356627 h 7642"/>
              <a:gd name="T22" fmla="*/ 1372713 w 8032"/>
              <a:gd name="T23" fmla="*/ 1020793 h 7642"/>
              <a:gd name="T24" fmla="*/ 1657163 w 8032"/>
              <a:gd name="T25" fmla="*/ 1020793 h 7642"/>
              <a:gd name="T26" fmla="*/ 1657163 w 8032"/>
              <a:gd name="T27" fmla="*/ 1166044 h 7642"/>
              <a:gd name="T28" fmla="*/ 1583641 w 8032"/>
              <a:gd name="T29" fmla="*/ 1660525 h 7642"/>
              <a:gd name="T30" fmla="*/ 1583641 w 8032"/>
              <a:gd name="T31" fmla="*/ 1076383 h 7642"/>
              <a:gd name="T32" fmla="*/ 1377420 w 8032"/>
              <a:gd name="T33" fmla="*/ 1076383 h 7642"/>
              <a:gd name="T34" fmla="*/ 1377420 w 8032"/>
              <a:gd name="T35" fmla="*/ 1293363 h 7642"/>
              <a:gd name="T36" fmla="*/ 276157 w 8032"/>
              <a:gd name="T37" fmla="*/ 1293363 h 7642"/>
              <a:gd name="T38" fmla="*/ 276157 w 8032"/>
              <a:gd name="T39" fmla="*/ 1076383 h 7642"/>
              <a:gd name="T40" fmla="*/ 69936 w 8032"/>
              <a:gd name="T41" fmla="*/ 1076383 h 7642"/>
              <a:gd name="T42" fmla="*/ 69936 w 8032"/>
              <a:gd name="T43" fmla="*/ 1660525 h 7642"/>
              <a:gd name="T44" fmla="*/ 1583641 w 8032"/>
              <a:gd name="T45" fmla="*/ 1660525 h 7642"/>
              <a:gd name="T46" fmla="*/ 360438 w 8032"/>
              <a:gd name="T47" fmla="*/ 55590 h 7642"/>
              <a:gd name="T48" fmla="*/ 360438 w 8032"/>
              <a:gd name="T49" fmla="*/ 1227013 h 7642"/>
              <a:gd name="T50" fmla="*/ 1296949 w 8032"/>
              <a:gd name="T51" fmla="*/ 1227013 h 7642"/>
              <a:gd name="T52" fmla="*/ 1296949 w 8032"/>
              <a:gd name="T53" fmla="*/ 416028 h 7642"/>
              <a:gd name="T54" fmla="*/ 933373 w 8032"/>
              <a:gd name="T55" fmla="*/ 416028 h 7642"/>
              <a:gd name="T56" fmla="*/ 933373 w 8032"/>
              <a:gd name="T57" fmla="*/ 55590 h 7642"/>
              <a:gd name="T58" fmla="*/ 360438 w 8032"/>
              <a:gd name="T59" fmla="*/ 55590 h 7642"/>
              <a:gd name="T60" fmla="*/ 1013844 w 8032"/>
              <a:gd name="T61" fmla="*/ 90558 h 7642"/>
              <a:gd name="T62" fmla="*/ 1013844 w 8032"/>
              <a:gd name="T63" fmla="*/ 356627 h 7642"/>
              <a:gd name="T64" fmla="*/ 1278345 w 8032"/>
              <a:gd name="T65" fmla="*/ 356627 h 7642"/>
              <a:gd name="T66" fmla="*/ 1013844 w 8032"/>
              <a:gd name="T67" fmla="*/ 90558 h 7642"/>
              <a:gd name="T68" fmla="*/ 1727099 w 8032"/>
              <a:gd name="T69" fmla="*/ 1444218 h 7642"/>
              <a:gd name="T70" fmla="*/ 1727099 w 8032"/>
              <a:gd name="T71" fmla="*/ 1218047 h 7642"/>
              <a:gd name="T72" fmla="*/ 1667923 w 8032"/>
              <a:gd name="T73" fmla="*/ 1218047 h 7642"/>
              <a:gd name="T74" fmla="*/ 1667923 w 8032"/>
              <a:gd name="T75" fmla="*/ 1444218 h 7642"/>
              <a:gd name="T76" fmla="*/ 1727099 w 8032"/>
              <a:gd name="T77" fmla="*/ 1444218 h 764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8032" h="7642">
                <a:moveTo>
                  <a:pt x="7393" y="5202"/>
                </a:moveTo>
                <a:lnTo>
                  <a:pt x="8032" y="5202"/>
                </a:lnTo>
                <a:lnTo>
                  <a:pt x="8032" y="6685"/>
                </a:lnTo>
                <a:lnTo>
                  <a:pt x="7393" y="6685"/>
                </a:lnTo>
                <a:lnTo>
                  <a:pt x="7393" y="7642"/>
                </a:lnTo>
                <a:lnTo>
                  <a:pt x="0" y="7642"/>
                </a:lnTo>
                <a:lnTo>
                  <a:pt x="0" y="4554"/>
                </a:lnTo>
                <a:lnTo>
                  <a:pt x="1279" y="4554"/>
                </a:lnTo>
                <a:lnTo>
                  <a:pt x="1279" y="0"/>
                </a:lnTo>
                <a:lnTo>
                  <a:pt x="4481" y="0"/>
                </a:lnTo>
                <a:lnTo>
                  <a:pt x="6124" y="1591"/>
                </a:lnTo>
                <a:lnTo>
                  <a:pt x="6124" y="4554"/>
                </a:lnTo>
                <a:lnTo>
                  <a:pt x="7393" y="4554"/>
                </a:lnTo>
                <a:lnTo>
                  <a:pt x="7393" y="5202"/>
                </a:lnTo>
                <a:close/>
                <a:moveTo>
                  <a:pt x="7065" y="7408"/>
                </a:moveTo>
                <a:lnTo>
                  <a:pt x="7065" y="4802"/>
                </a:lnTo>
                <a:lnTo>
                  <a:pt x="6145" y="4802"/>
                </a:lnTo>
                <a:lnTo>
                  <a:pt x="6145" y="5770"/>
                </a:lnTo>
                <a:lnTo>
                  <a:pt x="1232" y="5770"/>
                </a:lnTo>
                <a:lnTo>
                  <a:pt x="1232" y="4802"/>
                </a:lnTo>
                <a:lnTo>
                  <a:pt x="312" y="4802"/>
                </a:lnTo>
                <a:lnTo>
                  <a:pt x="312" y="7408"/>
                </a:lnTo>
                <a:lnTo>
                  <a:pt x="7065" y="7408"/>
                </a:lnTo>
                <a:close/>
                <a:moveTo>
                  <a:pt x="1608" y="248"/>
                </a:moveTo>
                <a:lnTo>
                  <a:pt x="1608" y="5474"/>
                </a:lnTo>
                <a:lnTo>
                  <a:pt x="5786" y="5474"/>
                </a:lnTo>
                <a:lnTo>
                  <a:pt x="5786" y="1856"/>
                </a:lnTo>
                <a:lnTo>
                  <a:pt x="4164" y="1856"/>
                </a:lnTo>
                <a:lnTo>
                  <a:pt x="4164" y="248"/>
                </a:lnTo>
                <a:lnTo>
                  <a:pt x="1608" y="248"/>
                </a:lnTo>
                <a:close/>
                <a:moveTo>
                  <a:pt x="4523" y="404"/>
                </a:moveTo>
                <a:lnTo>
                  <a:pt x="4523" y="1591"/>
                </a:lnTo>
                <a:lnTo>
                  <a:pt x="5703" y="1591"/>
                </a:lnTo>
                <a:lnTo>
                  <a:pt x="4523" y="404"/>
                </a:lnTo>
                <a:close/>
                <a:moveTo>
                  <a:pt x="7705" y="6443"/>
                </a:moveTo>
                <a:lnTo>
                  <a:pt x="7705" y="5434"/>
                </a:lnTo>
                <a:lnTo>
                  <a:pt x="7441" y="5434"/>
                </a:lnTo>
                <a:lnTo>
                  <a:pt x="7441" y="6443"/>
                </a:lnTo>
                <a:lnTo>
                  <a:pt x="7705" y="64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>
            <a:normAutofit fontScale="7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2" name="KSO_Shape"/>
          <p:cNvSpPr/>
          <p:nvPr>
            <p:custDataLst>
              <p:tags r:id="rId31"/>
            </p:custDataLst>
          </p:nvPr>
        </p:nvSpPr>
        <p:spPr bwMode="auto">
          <a:xfrm>
            <a:off x="7539004" y="4537733"/>
            <a:ext cx="293708" cy="284384"/>
          </a:xfrm>
          <a:custGeom>
            <a:rect l="0" t="0" r="r" b="b"/>
            <a:pathLst>
              <a:path w="4701146" h="4554238">
                <a:moveTo>
                  <a:pt x="2612259" y="3337631"/>
                </a:moveTo>
                <a:lnTo>
                  <a:pt x="3213677" y="3337631"/>
                </a:lnTo>
                <a:lnTo>
                  <a:pt x="3213677" y="3672773"/>
                </a:lnTo>
                <a:lnTo>
                  <a:pt x="2612259" y="3672773"/>
                </a:lnTo>
                <a:lnTo>
                  <a:pt x="2612259" y="3337631"/>
                </a:lnTo>
                <a:close/>
                <a:moveTo>
                  <a:pt x="1703249" y="3337631"/>
                </a:moveTo>
                <a:lnTo>
                  <a:pt x="2295485" y="3337631"/>
                </a:lnTo>
                <a:lnTo>
                  <a:pt x="2295485" y="3672773"/>
                </a:lnTo>
                <a:lnTo>
                  <a:pt x="1703249" y="3672773"/>
                </a:lnTo>
                <a:lnTo>
                  <a:pt x="1703249" y="3337631"/>
                </a:lnTo>
                <a:close/>
                <a:moveTo>
                  <a:pt x="794238" y="3337631"/>
                </a:moveTo>
                <a:lnTo>
                  <a:pt x="1386474" y="3337631"/>
                </a:lnTo>
                <a:lnTo>
                  <a:pt x="1386474" y="3672773"/>
                </a:lnTo>
                <a:lnTo>
                  <a:pt x="794238" y="3672773"/>
                </a:lnTo>
                <a:lnTo>
                  <a:pt x="794238" y="3337631"/>
                </a:lnTo>
                <a:close/>
                <a:moveTo>
                  <a:pt x="923702" y="1776704"/>
                </a:moveTo>
                <a:lnTo>
                  <a:pt x="903502" y="1828106"/>
                </a:lnTo>
                <a:lnTo>
                  <a:pt x="886056" y="1879508"/>
                </a:lnTo>
                <a:lnTo>
                  <a:pt x="867692" y="1930910"/>
                </a:lnTo>
                <a:lnTo>
                  <a:pt x="852083" y="1982312"/>
                </a:lnTo>
                <a:lnTo>
                  <a:pt x="837392" y="2032795"/>
                </a:lnTo>
                <a:lnTo>
                  <a:pt x="823619" y="2084197"/>
                </a:lnTo>
                <a:lnTo>
                  <a:pt x="811682" y="2135599"/>
                </a:lnTo>
                <a:lnTo>
                  <a:pt x="800664" y="2187919"/>
                </a:lnTo>
                <a:lnTo>
                  <a:pt x="433387" y="2187919"/>
                </a:lnTo>
                <a:lnTo>
                  <a:pt x="433387" y="4136598"/>
                </a:lnTo>
                <a:lnTo>
                  <a:pt x="4345806" y="4136598"/>
                </a:lnTo>
                <a:lnTo>
                  <a:pt x="4345806" y="2191590"/>
                </a:lnTo>
                <a:lnTo>
                  <a:pt x="4056575" y="2191590"/>
                </a:lnTo>
                <a:lnTo>
                  <a:pt x="4060248" y="2164054"/>
                </a:lnTo>
                <a:lnTo>
                  <a:pt x="4064839" y="2138353"/>
                </a:lnTo>
                <a:lnTo>
                  <a:pt x="4069430" y="2110816"/>
                </a:lnTo>
                <a:lnTo>
                  <a:pt x="4074939" y="2083279"/>
                </a:lnTo>
                <a:lnTo>
                  <a:pt x="4081366" y="2057578"/>
                </a:lnTo>
                <a:lnTo>
                  <a:pt x="4088712" y="2030960"/>
                </a:lnTo>
                <a:lnTo>
                  <a:pt x="4096057" y="2005259"/>
                </a:lnTo>
                <a:lnTo>
                  <a:pt x="4104321" y="1979558"/>
                </a:lnTo>
                <a:lnTo>
                  <a:pt x="4113503" y="1953857"/>
                </a:lnTo>
                <a:lnTo>
                  <a:pt x="4123603" y="1928156"/>
                </a:lnTo>
                <a:lnTo>
                  <a:pt x="4133703" y="1903373"/>
                </a:lnTo>
                <a:lnTo>
                  <a:pt x="4144721" y="1878590"/>
                </a:lnTo>
                <a:lnTo>
                  <a:pt x="4155740" y="1853807"/>
                </a:lnTo>
                <a:lnTo>
                  <a:pt x="4168594" y="1829024"/>
                </a:lnTo>
                <a:lnTo>
                  <a:pt x="4180531" y="1805159"/>
                </a:lnTo>
                <a:lnTo>
                  <a:pt x="4194304" y="1780376"/>
                </a:lnTo>
                <a:lnTo>
                  <a:pt x="4540463" y="1780376"/>
                </a:lnTo>
                <a:lnTo>
                  <a:pt x="4565254" y="1782212"/>
                </a:lnTo>
                <a:lnTo>
                  <a:pt x="4590045" y="1784965"/>
                </a:lnTo>
                <a:lnTo>
                  <a:pt x="4612082" y="1789555"/>
                </a:lnTo>
                <a:lnTo>
                  <a:pt x="4632282" y="1795062"/>
                </a:lnTo>
                <a:lnTo>
                  <a:pt x="4651564" y="1803323"/>
                </a:lnTo>
                <a:lnTo>
                  <a:pt x="4669010" y="1813420"/>
                </a:lnTo>
                <a:lnTo>
                  <a:pt x="4686455" y="1824435"/>
                </a:lnTo>
                <a:lnTo>
                  <a:pt x="4701146" y="1838203"/>
                </a:lnTo>
                <a:lnTo>
                  <a:pt x="4701146" y="4554238"/>
                </a:lnTo>
                <a:lnTo>
                  <a:pt x="0" y="4554238"/>
                </a:lnTo>
                <a:lnTo>
                  <a:pt x="0" y="2000669"/>
                </a:lnTo>
                <a:lnTo>
                  <a:pt x="0" y="1976804"/>
                </a:lnTo>
                <a:lnTo>
                  <a:pt x="3673" y="1954775"/>
                </a:lnTo>
                <a:lnTo>
                  <a:pt x="8264" y="1933663"/>
                </a:lnTo>
                <a:lnTo>
                  <a:pt x="14691" y="1912552"/>
                </a:lnTo>
                <a:lnTo>
                  <a:pt x="23873" y="1894194"/>
                </a:lnTo>
                <a:lnTo>
                  <a:pt x="34891" y="1875836"/>
                </a:lnTo>
                <a:lnTo>
                  <a:pt x="47746" y="1858396"/>
                </a:lnTo>
                <a:lnTo>
                  <a:pt x="62437" y="1842792"/>
                </a:lnTo>
                <a:lnTo>
                  <a:pt x="78046" y="1828106"/>
                </a:lnTo>
                <a:lnTo>
                  <a:pt x="93656" y="1815256"/>
                </a:lnTo>
                <a:lnTo>
                  <a:pt x="111101" y="1805159"/>
                </a:lnTo>
                <a:lnTo>
                  <a:pt x="129465" y="1796898"/>
                </a:lnTo>
                <a:lnTo>
                  <a:pt x="146911" y="1789555"/>
                </a:lnTo>
                <a:lnTo>
                  <a:pt x="167111" y="1784965"/>
                </a:lnTo>
                <a:lnTo>
                  <a:pt x="185475" y="1782212"/>
                </a:lnTo>
                <a:lnTo>
                  <a:pt x="206593" y="1780376"/>
                </a:lnTo>
                <a:lnTo>
                  <a:pt x="923702" y="1776704"/>
                </a:lnTo>
                <a:close/>
                <a:moveTo>
                  <a:pt x="2044815" y="337182"/>
                </a:moveTo>
                <a:lnTo>
                  <a:pt x="2044713" y="339731"/>
                </a:lnTo>
                <a:lnTo>
                  <a:pt x="4024329" y="339731"/>
                </a:lnTo>
                <a:lnTo>
                  <a:pt x="4024437" y="337182"/>
                </a:lnTo>
                <a:lnTo>
                  <a:pt x="2044815" y="337182"/>
                </a:lnTo>
                <a:close/>
                <a:moveTo>
                  <a:pt x="1706920" y="0"/>
                </a:moveTo>
                <a:lnTo>
                  <a:pt x="4361414" y="0"/>
                </a:lnTo>
                <a:lnTo>
                  <a:pt x="4361414" y="126788"/>
                </a:lnTo>
                <a:lnTo>
                  <a:pt x="4357741" y="245307"/>
                </a:lnTo>
                <a:lnTo>
                  <a:pt x="4354069" y="354638"/>
                </a:lnTo>
                <a:lnTo>
                  <a:pt x="4347641" y="455701"/>
                </a:lnTo>
                <a:lnTo>
                  <a:pt x="4344887" y="503476"/>
                </a:lnTo>
                <a:lnTo>
                  <a:pt x="4340296" y="551251"/>
                </a:lnTo>
                <a:lnTo>
                  <a:pt x="4334787" y="598108"/>
                </a:lnTo>
                <a:lnTo>
                  <a:pt x="4330196" y="644045"/>
                </a:lnTo>
                <a:lnTo>
                  <a:pt x="4323768" y="689064"/>
                </a:lnTo>
                <a:lnTo>
                  <a:pt x="4316423" y="734083"/>
                </a:lnTo>
                <a:lnTo>
                  <a:pt x="4309077" y="778183"/>
                </a:lnTo>
                <a:lnTo>
                  <a:pt x="4301732" y="821364"/>
                </a:lnTo>
                <a:lnTo>
                  <a:pt x="4291631" y="864546"/>
                </a:lnTo>
                <a:lnTo>
                  <a:pt x="4281531" y="907727"/>
                </a:lnTo>
                <a:lnTo>
                  <a:pt x="4271431" y="949990"/>
                </a:lnTo>
                <a:lnTo>
                  <a:pt x="4258577" y="993171"/>
                </a:lnTo>
                <a:lnTo>
                  <a:pt x="4245722" y="1035434"/>
                </a:lnTo>
                <a:lnTo>
                  <a:pt x="4231031" y="1077696"/>
                </a:lnTo>
                <a:lnTo>
                  <a:pt x="4216340" y="1119040"/>
                </a:lnTo>
                <a:lnTo>
                  <a:pt x="4199812" y="1160384"/>
                </a:lnTo>
                <a:lnTo>
                  <a:pt x="4182367" y="1201728"/>
                </a:lnTo>
                <a:lnTo>
                  <a:pt x="4163085" y="1245828"/>
                </a:lnTo>
                <a:lnTo>
                  <a:pt x="4122684" y="1335866"/>
                </a:lnTo>
                <a:lnTo>
                  <a:pt x="4075856" y="1432335"/>
                </a:lnTo>
                <a:lnTo>
                  <a:pt x="4024437" y="1533398"/>
                </a:lnTo>
                <a:lnTo>
                  <a:pt x="3989546" y="1594954"/>
                </a:lnTo>
                <a:lnTo>
                  <a:pt x="3955573" y="1658348"/>
                </a:lnTo>
                <a:lnTo>
                  <a:pt x="3924354" y="1720823"/>
                </a:lnTo>
                <a:lnTo>
                  <a:pt x="3894054" y="1785136"/>
                </a:lnTo>
                <a:lnTo>
                  <a:pt x="3865590" y="1849449"/>
                </a:lnTo>
                <a:lnTo>
                  <a:pt x="3838963" y="1913761"/>
                </a:lnTo>
                <a:lnTo>
                  <a:pt x="3814171" y="1978993"/>
                </a:lnTo>
                <a:lnTo>
                  <a:pt x="3791217" y="2044224"/>
                </a:lnTo>
                <a:lnTo>
                  <a:pt x="3780198" y="2077299"/>
                </a:lnTo>
                <a:lnTo>
                  <a:pt x="3770098" y="2111293"/>
                </a:lnTo>
                <a:lnTo>
                  <a:pt x="3760916" y="2147124"/>
                </a:lnTo>
                <a:lnTo>
                  <a:pt x="3752652" y="2182956"/>
                </a:lnTo>
                <a:lnTo>
                  <a:pt x="3744389" y="2218787"/>
                </a:lnTo>
                <a:lnTo>
                  <a:pt x="3737043" y="2257375"/>
                </a:lnTo>
                <a:lnTo>
                  <a:pt x="3730616" y="2295043"/>
                </a:lnTo>
                <a:lnTo>
                  <a:pt x="3724189" y="2334550"/>
                </a:lnTo>
                <a:lnTo>
                  <a:pt x="3718679" y="2374056"/>
                </a:lnTo>
                <a:lnTo>
                  <a:pt x="3715007" y="2415400"/>
                </a:lnTo>
                <a:lnTo>
                  <a:pt x="3710416" y="2457663"/>
                </a:lnTo>
                <a:lnTo>
                  <a:pt x="3707661" y="2499925"/>
                </a:lnTo>
                <a:lnTo>
                  <a:pt x="3704906" y="2543107"/>
                </a:lnTo>
                <a:lnTo>
                  <a:pt x="3703070" y="2588125"/>
                </a:lnTo>
                <a:lnTo>
                  <a:pt x="3702152" y="2633144"/>
                </a:lnTo>
                <a:lnTo>
                  <a:pt x="3702152" y="2680001"/>
                </a:lnTo>
                <a:lnTo>
                  <a:pt x="3976691" y="2680001"/>
                </a:lnTo>
                <a:lnTo>
                  <a:pt x="3976691" y="3016264"/>
                </a:lnTo>
                <a:lnTo>
                  <a:pt x="798827" y="3016264"/>
                </a:lnTo>
                <a:lnTo>
                  <a:pt x="798827" y="2680001"/>
                </a:lnTo>
                <a:lnTo>
                  <a:pt x="1045821" y="2680001"/>
                </a:lnTo>
                <a:lnTo>
                  <a:pt x="1045821" y="2637738"/>
                </a:lnTo>
                <a:lnTo>
                  <a:pt x="1047657" y="2596394"/>
                </a:lnTo>
                <a:lnTo>
                  <a:pt x="1049494" y="2555969"/>
                </a:lnTo>
                <a:lnTo>
                  <a:pt x="1051330" y="2515544"/>
                </a:lnTo>
                <a:lnTo>
                  <a:pt x="1055003" y="2475119"/>
                </a:lnTo>
                <a:lnTo>
                  <a:pt x="1058676" y="2435613"/>
                </a:lnTo>
                <a:lnTo>
                  <a:pt x="1063267" y="2394269"/>
                </a:lnTo>
                <a:lnTo>
                  <a:pt x="1067858" y="2354762"/>
                </a:lnTo>
                <a:lnTo>
                  <a:pt x="1074285" y="2315256"/>
                </a:lnTo>
                <a:lnTo>
                  <a:pt x="1080712" y="2275749"/>
                </a:lnTo>
                <a:lnTo>
                  <a:pt x="1088058" y="2237162"/>
                </a:lnTo>
                <a:lnTo>
                  <a:pt x="1096321" y="2198575"/>
                </a:lnTo>
                <a:lnTo>
                  <a:pt x="1104585" y="2159068"/>
                </a:lnTo>
                <a:lnTo>
                  <a:pt x="1114686" y="2120481"/>
                </a:lnTo>
                <a:lnTo>
                  <a:pt x="1124786" y="2081893"/>
                </a:lnTo>
                <a:lnTo>
                  <a:pt x="1134886" y="2044224"/>
                </a:lnTo>
                <a:lnTo>
                  <a:pt x="1159677" y="1968886"/>
                </a:lnTo>
                <a:lnTo>
                  <a:pt x="1184468" y="1893549"/>
                </a:lnTo>
                <a:lnTo>
                  <a:pt x="1212014" y="1818211"/>
                </a:lnTo>
                <a:lnTo>
                  <a:pt x="1240478" y="1743792"/>
                </a:lnTo>
                <a:lnTo>
                  <a:pt x="1271696" y="1669373"/>
                </a:lnTo>
                <a:lnTo>
                  <a:pt x="1303833" y="1596791"/>
                </a:lnTo>
                <a:lnTo>
                  <a:pt x="1339643" y="1523291"/>
                </a:lnTo>
                <a:lnTo>
                  <a:pt x="1376370" y="1450710"/>
                </a:lnTo>
                <a:lnTo>
                  <a:pt x="1428707" y="1343216"/>
                </a:lnTo>
                <a:lnTo>
                  <a:pt x="1475535" y="1245828"/>
                </a:lnTo>
                <a:lnTo>
                  <a:pt x="1517772" y="1157628"/>
                </a:lnTo>
                <a:lnTo>
                  <a:pt x="1555418" y="1077696"/>
                </a:lnTo>
                <a:lnTo>
                  <a:pt x="1571027" y="1039109"/>
                </a:lnTo>
                <a:lnTo>
                  <a:pt x="1586637" y="1001440"/>
                </a:lnTo>
                <a:lnTo>
                  <a:pt x="1600409" y="962852"/>
                </a:lnTo>
                <a:lnTo>
                  <a:pt x="1613264" y="925183"/>
                </a:lnTo>
                <a:lnTo>
                  <a:pt x="1624282" y="887515"/>
                </a:lnTo>
                <a:lnTo>
                  <a:pt x="1635300" y="849846"/>
                </a:lnTo>
                <a:lnTo>
                  <a:pt x="1643564" y="812177"/>
                </a:lnTo>
                <a:lnTo>
                  <a:pt x="1651828" y="773589"/>
                </a:lnTo>
                <a:lnTo>
                  <a:pt x="1658256" y="738677"/>
                </a:lnTo>
                <a:lnTo>
                  <a:pt x="1664683" y="701008"/>
                </a:lnTo>
                <a:lnTo>
                  <a:pt x="1670192" y="662420"/>
                </a:lnTo>
                <a:lnTo>
                  <a:pt x="1675701" y="621076"/>
                </a:lnTo>
                <a:lnTo>
                  <a:pt x="1685801" y="534714"/>
                </a:lnTo>
                <a:lnTo>
                  <a:pt x="1693147" y="441920"/>
                </a:lnTo>
                <a:lnTo>
                  <a:pt x="1699574" y="341776"/>
                </a:lnTo>
                <a:lnTo>
                  <a:pt x="1703247" y="235200"/>
                </a:lnTo>
                <a:lnTo>
                  <a:pt x="1705083" y="121275"/>
                </a:lnTo>
                <a:lnTo>
                  <a:pt x="170692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 anchorCtr="1">
            <a:normAutofit fontScale="6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3" name="KSO_Shape"/>
          <p:cNvSpPr/>
          <p:nvPr>
            <p:custDataLst>
              <p:tags r:id="rId32"/>
            </p:custDataLst>
          </p:nvPr>
        </p:nvSpPr>
        <p:spPr bwMode="auto">
          <a:xfrm>
            <a:off x="8118041" y="3810326"/>
            <a:ext cx="293456" cy="326668"/>
          </a:xfrm>
          <a:custGeom>
            <a:gdLst>
              <a:gd name="T0" fmla="*/ 324081616 w 7313"/>
              <a:gd name="T1" fmla="*/ 0 h 8141"/>
              <a:gd name="T2" fmla="*/ 339365365 w 7313"/>
              <a:gd name="T3" fmla="*/ 6789765 h 8141"/>
              <a:gd name="T4" fmla="*/ 339639393 w 7313"/>
              <a:gd name="T5" fmla="*/ 26009182 h 8141"/>
              <a:gd name="T6" fmla="*/ 326382416 w 7313"/>
              <a:gd name="T7" fmla="*/ 33127484 h 8141"/>
              <a:gd name="T8" fmla="*/ 340954068 w 7313"/>
              <a:gd name="T9" fmla="*/ 36139074 h 8141"/>
              <a:gd name="T10" fmla="*/ 364619402 w 7313"/>
              <a:gd name="T11" fmla="*/ 25187839 h 8141"/>
              <a:gd name="T12" fmla="*/ 386367247 w 7313"/>
              <a:gd name="T13" fmla="*/ 35591512 h 8141"/>
              <a:gd name="T14" fmla="*/ 395296418 w 7313"/>
              <a:gd name="T15" fmla="*/ 52018598 h 8141"/>
              <a:gd name="T16" fmla="*/ 400445838 w 7313"/>
              <a:gd name="T17" fmla="*/ 76604119 h 8141"/>
              <a:gd name="T18" fmla="*/ 386257496 w 7313"/>
              <a:gd name="T19" fmla="*/ 111593547 h 8141"/>
              <a:gd name="T20" fmla="*/ 345555668 w 7313"/>
              <a:gd name="T21" fmla="*/ 148663476 h 8141"/>
              <a:gd name="T22" fmla="*/ 311043908 w 7313"/>
              <a:gd name="T23" fmla="*/ 169525578 h 8141"/>
              <a:gd name="T24" fmla="*/ 317288969 w 7313"/>
              <a:gd name="T25" fmla="*/ 180531569 h 8141"/>
              <a:gd name="T26" fmla="*/ 326053864 w 7313"/>
              <a:gd name="T27" fmla="*/ 197177679 h 8141"/>
              <a:gd name="T28" fmla="*/ 312523094 w 7313"/>
              <a:gd name="T29" fmla="*/ 210154892 h 8141"/>
              <a:gd name="T30" fmla="*/ 284584946 w 7313"/>
              <a:gd name="T31" fmla="*/ 217985025 h 8141"/>
              <a:gd name="T32" fmla="*/ 253798179 w 7313"/>
              <a:gd name="T33" fmla="*/ 242515790 h 8141"/>
              <a:gd name="T34" fmla="*/ 237473548 w 7313"/>
              <a:gd name="T35" fmla="*/ 260530805 h 8141"/>
              <a:gd name="T36" fmla="*/ 245855132 w 7313"/>
              <a:gd name="T37" fmla="*/ 279093147 h 8141"/>
              <a:gd name="T38" fmla="*/ 233091217 w 7313"/>
              <a:gd name="T39" fmla="*/ 290975236 h 8141"/>
              <a:gd name="T40" fmla="*/ 229914045 w 7313"/>
              <a:gd name="T41" fmla="*/ 321529181 h 8141"/>
              <a:gd name="T42" fmla="*/ 254620027 w 7313"/>
              <a:gd name="T43" fmla="*/ 354656899 h 8141"/>
              <a:gd name="T44" fmla="*/ 266069032 w 7313"/>
              <a:gd name="T45" fmla="*/ 365827158 h 8141"/>
              <a:gd name="T46" fmla="*/ 282284147 w 7313"/>
              <a:gd name="T47" fmla="*/ 389974630 h 8141"/>
              <a:gd name="T48" fmla="*/ 284913498 w 7313"/>
              <a:gd name="T49" fmla="*/ 407441849 h 8141"/>
              <a:gd name="T50" fmla="*/ 290720256 w 7313"/>
              <a:gd name="T51" fmla="*/ 422061981 h 8141"/>
              <a:gd name="T52" fmla="*/ 274340866 w 7313"/>
              <a:gd name="T53" fmla="*/ 434984438 h 8141"/>
              <a:gd name="T54" fmla="*/ 211014586 w 7313"/>
              <a:gd name="T55" fmla="*/ 445552379 h 8141"/>
              <a:gd name="T56" fmla="*/ 137499219 w 7313"/>
              <a:gd name="T57" fmla="*/ 438324565 h 8141"/>
              <a:gd name="T58" fmla="*/ 111423568 w 7313"/>
              <a:gd name="T59" fmla="*/ 425894913 h 8141"/>
              <a:gd name="T60" fmla="*/ 115751374 w 7313"/>
              <a:gd name="T61" fmla="*/ 407551362 h 8141"/>
              <a:gd name="T62" fmla="*/ 118654753 w 7313"/>
              <a:gd name="T63" fmla="*/ 389810362 h 8141"/>
              <a:gd name="T64" fmla="*/ 134650599 w 7313"/>
              <a:gd name="T65" fmla="*/ 365443865 h 8141"/>
              <a:gd name="T66" fmla="*/ 146318873 w 7313"/>
              <a:gd name="T67" fmla="*/ 354383118 h 8141"/>
              <a:gd name="T68" fmla="*/ 170860579 w 7313"/>
              <a:gd name="T69" fmla="*/ 321310156 h 8141"/>
              <a:gd name="T70" fmla="*/ 165984952 w 7313"/>
              <a:gd name="T71" fmla="*/ 290372919 h 8141"/>
              <a:gd name="T72" fmla="*/ 154700223 w 7313"/>
              <a:gd name="T73" fmla="*/ 275479240 h 8141"/>
              <a:gd name="T74" fmla="*/ 165218097 w 7313"/>
              <a:gd name="T75" fmla="*/ 257354713 h 8141"/>
              <a:gd name="T76" fmla="*/ 145004197 w 7313"/>
              <a:gd name="T77" fmla="*/ 241475423 h 8141"/>
              <a:gd name="T78" fmla="*/ 114710492 w 7313"/>
              <a:gd name="T79" fmla="*/ 216287583 h 8141"/>
              <a:gd name="T80" fmla="*/ 88689599 w 7313"/>
              <a:gd name="T81" fmla="*/ 210319160 h 8141"/>
              <a:gd name="T82" fmla="*/ 75158829 w 7313"/>
              <a:gd name="T83" fmla="*/ 199203657 h 8141"/>
              <a:gd name="T84" fmla="*/ 81403890 w 7313"/>
              <a:gd name="T85" fmla="*/ 181900473 h 8141"/>
              <a:gd name="T86" fmla="*/ 92469585 w 7313"/>
              <a:gd name="T87" fmla="*/ 173796559 h 8141"/>
              <a:gd name="T88" fmla="*/ 63545314 w 7313"/>
              <a:gd name="T89" fmla="*/ 152934458 h 8141"/>
              <a:gd name="T90" fmla="*/ 18351404 w 7313"/>
              <a:gd name="T91" fmla="*/ 116904896 h 8141"/>
              <a:gd name="T92" fmla="*/ 602579 w 7313"/>
              <a:gd name="T93" fmla="*/ 79889490 h 8141"/>
              <a:gd name="T94" fmla="*/ 5039902 w 7313"/>
              <a:gd name="T95" fmla="*/ 52675672 h 8141"/>
              <a:gd name="T96" fmla="*/ 12654398 w 7313"/>
              <a:gd name="T97" fmla="*/ 39205653 h 8141"/>
              <a:gd name="T98" fmla="*/ 30896284 w 7313"/>
              <a:gd name="T99" fmla="*/ 25625889 h 8141"/>
              <a:gd name="T100" fmla="*/ 57026460 w 7313"/>
              <a:gd name="T101" fmla="*/ 32744191 h 8141"/>
              <a:gd name="T102" fmla="*/ 78171725 w 7313"/>
              <a:gd name="T103" fmla="*/ 41067363 h 8141"/>
              <a:gd name="T104" fmla="*/ 60751686 w 7313"/>
              <a:gd name="T105" fmla="*/ 25461620 h 8141"/>
              <a:gd name="T106" fmla="*/ 62559424 w 7313"/>
              <a:gd name="T107" fmla="*/ 5366105 h 8141"/>
              <a:gd name="T108" fmla="*/ 53246708 w 7313"/>
              <a:gd name="T109" fmla="*/ 102722814 h 8141"/>
              <a:gd name="T110" fmla="*/ 87046372 w 7313"/>
              <a:gd name="T111" fmla="*/ 132455649 h 8141"/>
              <a:gd name="T112" fmla="*/ 65079258 w 7313"/>
              <a:gd name="T113" fmla="*/ 79287172 h 8141"/>
              <a:gd name="T114" fmla="*/ 51164944 w 7313"/>
              <a:gd name="T115" fmla="*/ 85803156 h 8141"/>
              <a:gd name="T116" fmla="*/ 315042928 w 7313"/>
              <a:gd name="T117" fmla="*/ 102558545 h 8141"/>
              <a:gd name="T118" fmla="*/ 341228096 w 7313"/>
              <a:gd name="T119" fmla="*/ 111319533 h 8141"/>
              <a:gd name="T120" fmla="*/ 350759846 w 7313"/>
              <a:gd name="T121" fmla="*/ 89252795 h 8141"/>
              <a:gd name="T122" fmla="*/ 341611406 w 7313"/>
              <a:gd name="T123" fmla="*/ 79068147 h 814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313" h="8139">
                <a:moveTo>
                  <a:pt x="1162" y="79"/>
                </a:moveTo>
                <a:lnTo>
                  <a:pt x="1162" y="79"/>
                </a:lnTo>
                <a:lnTo>
                  <a:pt x="1173" y="69"/>
                </a:lnTo>
                <a:lnTo>
                  <a:pt x="1185" y="60"/>
                </a:lnTo>
                <a:lnTo>
                  <a:pt x="1198" y="51"/>
                </a:lnTo>
                <a:lnTo>
                  <a:pt x="1211" y="42"/>
                </a:lnTo>
                <a:lnTo>
                  <a:pt x="1224" y="35"/>
                </a:lnTo>
                <a:lnTo>
                  <a:pt x="1238" y="28"/>
                </a:lnTo>
                <a:lnTo>
                  <a:pt x="1252" y="23"/>
                </a:lnTo>
                <a:lnTo>
                  <a:pt x="1266" y="17"/>
                </a:lnTo>
                <a:lnTo>
                  <a:pt x="1282" y="13"/>
                </a:lnTo>
                <a:lnTo>
                  <a:pt x="1296" y="10"/>
                </a:lnTo>
                <a:lnTo>
                  <a:pt x="1326" y="4"/>
                </a:lnTo>
                <a:lnTo>
                  <a:pt x="1357" y="1"/>
                </a:lnTo>
                <a:lnTo>
                  <a:pt x="1388" y="0"/>
                </a:lnTo>
                <a:lnTo>
                  <a:pt x="5916" y="0"/>
                </a:lnTo>
                <a:lnTo>
                  <a:pt x="5936" y="0"/>
                </a:lnTo>
                <a:lnTo>
                  <a:pt x="5954" y="0"/>
                </a:lnTo>
                <a:lnTo>
                  <a:pt x="5973" y="2"/>
                </a:lnTo>
                <a:lnTo>
                  <a:pt x="5992" y="4"/>
                </a:lnTo>
                <a:lnTo>
                  <a:pt x="6011" y="8"/>
                </a:lnTo>
                <a:lnTo>
                  <a:pt x="6029" y="13"/>
                </a:lnTo>
                <a:lnTo>
                  <a:pt x="6048" y="18"/>
                </a:lnTo>
                <a:lnTo>
                  <a:pt x="6065" y="25"/>
                </a:lnTo>
                <a:lnTo>
                  <a:pt x="6083" y="31"/>
                </a:lnTo>
                <a:lnTo>
                  <a:pt x="6099" y="40"/>
                </a:lnTo>
                <a:lnTo>
                  <a:pt x="6115" y="50"/>
                </a:lnTo>
                <a:lnTo>
                  <a:pt x="6132" y="61"/>
                </a:lnTo>
                <a:lnTo>
                  <a:pt x="6146" y="72"/>
                </a:lnTo>
                <a:lnTo>
                  <a:pt x="6160" y="85"/>
                </a:lnTo>
                <a:lnTo>
                  <a:pt x="6173" y="99"/>
                </a:lnTo>
                <a:lnTo>
                  <a:pt x="6186" y="113"/>
                </a:lnTo>
                <a:lnTo>
                  <a:pt x="6195" y="124"/>
                </a:lnTo>
                <a:lnTo>
                  <a:pt x="6202" y="136"/>
                </a:lnTo>
                <a:lnTo>
                  <a:pt x="6210" y="148"/>
                </a:lnTo>
                <a:lnTo>
                  <a:pt x="6216" y="160"/>
                </a:lnTo>
                <a:lnTo>
                  <a:pt x="6223" y="172"/>
                </a:lnTo>
                <a:lnTo>
                  <a:pt x="6228" y="185"/>
                </a:lnTo>
                <a:lnTo>
                  <a:pt x="6238" y="211"/>
                </a:lnTo>
                <a:lnTo>
                  <a:pt x="6245" y="237"/>
                </a:lnTo>
                <a:lnTo>
                  <a:pt x="6249" y="264"/>
                </a:lnTo>
                <a:lnTo>
                  <a:pt x="6251" y="292"/>
                </a:lnTo>
                <a:lnTo>
                  <a:pt x="6251" y="319"/>
                </a:lnTo>
                <a:lnTo>
                  <a:pt x="6249" y="348"/>
                </a:lnTo>
                <a:lnTo>
                  <a:pt x="6243" y="375"/>
                </a:lnTo>
                <a:lnTo>
                  <a:pt x="6236" y="401"/>
                </a:lnTo>
                <a:lnTo>
                  <a:pt x="6226" y="427"/>
                </a:lnTo>
                <a:lnTo>
                  <a:pt x="6221" y="439"/>
                </a:lnTo>
                <a:lnTo>
                  <a:pt x="6214" y="452"/>
                </a:lnTo>
                <a:lnTo>
                  <a:pt x="6208" y="464"/>
                </a:lnTo>
                <a:lnTo>
                  <a:pt x="6200" y="475"/>
                </a:lnTo>
                <a:lnTo>
                  <a:pt x="6191" y="487"/>
                </a:lnTo>
                <a:lnTo>
                  <a:pt x="6183" y="498"/>
                </a:lnTo>
                <a:lnTo>
                  <a:pt x="6173" y="508"/>
                </a:lnTo>
                <a:lnTo>
                  <a:pt x="6163" y="517"/>
                </a:lnTo>
                <a:lnTo>
                  <a:pt x="6151" y="530"/>
                </a:lnTo>
                <a:lnTo>
                  <a:pt x="6137" y="542"/>
                </a:lnTo>
                <a:lnTo>
                  <a:pt x="6123" y="552"/>
                </a:lnTo>
                <a:lnTo>
                  <a:pt x="6109" y="562"/>
                </a:lnTo>
                <a:lnTo>
                  <a:pt x="6093" y="571"/>
                </a:lnTo>
                <a:lnTo>
                  <a:pt x="6077" y="578"/>
                </a:lnTo>
                <a:lnTo>
                  <a:pt x="6061" y="585"/>
                </a:lnTo>
                <a:lnTo>
                  <a:pt x="6045" y="590"/>
                </a:lnTo>
                <a:lnTo>
                  <a:pt x="6027" y="594"/>
                </a:lnTo>
                <a:lnTo>
                  <a:pt x="6010" y="599"/>
                </a:lnTo>
                <a:lnTo>
                  <a:pt x="5992" y="602"/>
                </a:lnTo>
                <a:lnTo>
                  <a:pt x="5975" y="604"/>
                </a:lnTo>
                <a:lnTo>
                  <a:pt x="5958" y="605"/>
                </a:lnTo>
                <a:lnTo>
                  <a:pt x="5939" y="606"/>
                </a:lnTo>
                <a:lnTo>
                  <a:pt x="5922" y="606"/>
                </a:lnTo>
                <a:lnTo>
                  <a:pt x="5904" y="606"/>
                </a:lnTo>
                <a:lnTo>
                  <a:pt x="5870" y="894"/>
                </a:lnTo>
                <a:lnTo>
                  <a:pt x="5908" y="876"/>
                </a:lnTo>
                <a:lnTo>
                  <a:pt x="5947" y="858"/>
                </a:lnTo>
                <a:lnTo>
                  <a:pt x="5985" y="840"/>
                </a:lnTo>
                <a:lnTo>
                  <a:pt x="6024" y="824"/>
                </a:lnTo>
                <a:lnTo>
                  <a:pt x="6103" y="793"/>
                </a:lnTo>
                <a:lnTo>
                  <a:pt x="6183" y="764"/>
                </a:lnTo>
                <a:lnTo>
                  <a:pt x="6186" y="750"/>
                </a:lnTo>
                <a:lnTo>
                  <a:pt x="6189" y="737"/>
                </a:lnTo>
                <a:lnTo>
                  <a:pt x="6199" y="710"/>
                </a:lnTo>
                <a:lnTo>
                  <a:pt x="6210" y="685"/>
                </a:lnTo>
                <a:lnTo>
                  <a:pt x="6224" y="660"/>
                </a:lnTo>
                <a:lnTo>
                  <a:pt x="6239" y="637"/>
                </a:lnTo>
                <a:lnTo>
                  <a:pt x="6255" y="615"/>
                </a:lnTo>
                <a:lnTo>
                  <a:pt x="6274" y="594"/>
                </a:lnTo>
                <a:lnTo>
                  <a:pt x="6295" y="576"/>
                </a:lnTo>
                <a:lnTo>
                  <a:pt x="6316" y="558"/>
                </a:lnTo>
                <a:lnTo>
                  <a:pt x="6339" y="541"/>
                </a:lnTo>
                <a:lnTo>
                  <a:pt x="6363" y="527"/>
                </a:lnTo>
                <a:lnTo>
                  <a:pt x="6387" y="514"/>
                </a:lnTo>
                <a:lnTo>
                  <a:pt x="6413" y="502"/>
                </a:lnTo>
                <a:lnTo>
                  <a:pt x="6439" y="491"/>
                </a:lnTo>
                <a:lnTo>
                  <a:pt x="6465" y="483"/>
                </a:lnTo>
                <a:lnTo>
                  <a:pt x="6492" y="476"/>
                </a:lnTo>
                <a:lnTo>
                  <a:pt x="6524" y="469"/>
                </a:lnTo>
                <a:lnTo>
                  <a:pt x="6556" y="465"/>
                </a:lnTo>
                <a:lnTo>
                  <a:pt x="6590" y="462"/>
                </a:lnTo>
                <a:lnTo>
                  <a:pt x="6623" y="460"/>
                </a:lnTo>
                <a:lnTo>
                  <a:pt x="6656" y="460"/>
                </a:lnTo>
                <a:lnTo>
                  <a:pt x="6690" y="461"/>
                </a:lnTo>
                <a:lnTo>
                  <a:pt x="6723" y="464"/>
                </a:lnTo>
                <a:lnTo>
                  <a:pt x="6755" y="469"/>
                </a:lnTo>
                <a:lnTo>
                  <a:pt x="6788" y="476"/>
                </a:lnTo>
                <a:lnTo>
                  <a:pt x="6820" y="485"/>
                </a:lnTo>
                <a:lnTo>
                  <a:pt x="6851" y="496"/>
                </a:lnTo>
                <a:lnTo>
                  <a:pt x="6881" y="508"/>
                </a:lnTo>
                <a:lnTo>
                  <a:pt x="6911" y="523"/>
                </a:lnTo>
                <a:lnTo>
                  <a:pt x="6939" y="539"/>
                </a:lnTo>
                <a:lnTo>
                  <a:pt x="6966" y="559"/>
                </a:lnTo>
                <a:lnTo>
                  <a:pt x="6979" y="568"/>
                </a:lnTo>
                <a:lnTo>
                  <a:pt x="6992" y="579"/>
                </a:lnTo>
                <a:lnTo>
                  <a:pt x="7006" y="592"/>
                </a:lnTo>
                <a:lnTo>
                  <a:pt x="7020" y="605"/>
                </a:lnTo>
                <a:lnTo>
                  <a:pt x="7031" y="619"/>
                </a:lnTo>
                <a:lnTo>
                  <a:pt x="7043" y="635"/>
                </a:lnTo>
                <a:lnTo>
                  <a:pt x="7053" y="650"/>
                </a:lnTo>
                <a:lnTo>
                  <a:pt x="7063" y="666"/>
                </a:lnTo>
                <a:lnTo>
                  <a:pt x="7072" y="683"/>
                </a:lnTo>
                <a:lnTo>
                  <a:pt x="7079" y="700"/>
                </a:lnTo>
                <a:lnTo>
                  <a:pt x="7086" y="717"/>
                </a:lnTo>
                <a:lnTo>
                  <a:pt x="7091" y="736"/>
                </a:lnTo>
                <a:lnTo>
                  <a:pt x="7095" y="753"/>
                </a:lnTo>
                <a:lnTo>
                  <a:pt x="7098" y="772"/>
                </a:lnTo>
                <a:lnTo>
                  <a:pt x="7100" y="791"/>
                </a:lnTo>
                <a:lnTo>
                  <a:pt x="7100" y="810"/>
                </a:lnTo>
                <a:lnTo>
                  <a:pt x="7099" y="828"/>
                </a:lnTo>
                <a:lnTo>
                  <a:pt x="7097" y="848"/>
                </a:lnTo>
                <a:lnTo>
                  <a:pt x="7121" y="864"/>
                </a:lnTo>
                <a:lnTo>
                  <a:pt x="7143" y="881"/>
                </a:lnTo>
                <a:lnTo>
                  <a:pt x="7165" y="899"/>
                </a:lnTo>
                <a:lnTo>
                  <a:pt x="7187" y="918"/>
                </a:lnTo>
                <a:lnTo>
                  <a:pt x="7206" y="939"/>
                </a:lnTo>
                <a:lnTo>
                  <a:pt x="7216" y="950"/>
                </a:lnTo>
                <a:lnTo>
                  <a:pt x="7225" y="961"/>
                </a:lnTo>
                <a:lnTo>
                  <a:pt x="7233" y="973"/>
                </a:lnTo>
                <a:lnTo>
                  <a:pt x="7240" y="985"/>
                </a:lnTo>
                <a:lnTo>
                  <a:pt x="7247" y="998"/>
                </a:lnTo>
                <a:lnTo>
                  <a:pt x="7253" y="1011"/>
                </a:lnTo>
                <a:lnTo>
                  <a:pt x="7265" y="1041"/>
                </a:lnTo>
                <a:lnTo>
                  <a:pt x="7276" y="1073"/>
                </a:lnTo>
                <a:lnTo>
                  <a:pt x="7285" y="1104"/>
                </a:lnTo>
                <a:lnTo>
                  <a:pt x="7293" y="1137"/>
                </a:lnTo>
                <a:lnTo>
                  <a:pt x="7300" y="1168"/>
                </a:lnTo>
                <a:lnTo>
                  <a:pt x="7305" y="1201"/>
                </a:lnTo>
                <a:lnTo>
                  <a:pt x="7309" y="1234"/>
                </a:lnTo>
                <a:lnTo>
                  <a:pt x="7312" y="1267"/>
                </a:lnTo>
                <a:lnTo>
                  <a:pt x="7313" y="1300"/>
                </a:lnTo>
                <a:lnTo>
                  <a:pt x="7313" y="1333"/>
                </a:lnTo>
                <a:lnTo>
                  <a:pt x="7312" y="1366"/>
                </a:lnTo>
                <a:lnTo>
                  <a:pt x="7310" y="1399"/>
                </a:lnTo>
                <a:lnTo>
                  <a:pt x="7306" y="1431"/>
                </a:lnTo>
                <a:lnTo>
                  <a:pt x="7302" y="1465"/>
                </a:lnTo>
                <a:lnTo>
                  <a:pt x="7297" y="1498"/>
                </a:lnTo>
                <a:lnTo>
                  <a:pt x="7290" y="1529"/>
                </a:lnTo>
                <a:lnTo>
                  <a:pt x="7279" y="1572"/>
                </a:lnTo>
                <a:lnTo>
                  <a:pt x="7267" y="1614"/>
                </a:lnTo>
                <a:lnTo>
                  <a:pt x="7254" y="1655"/>
                </a:lnTo>
                <a:lnTo>
                  <a:pt x="7239" y="1696"/>
                </a:lnTo>
                <a:lnTo>
                  <a:pt x="7223" y="1736"/>
                </a:lnTo>
                <a:lnTo>
                  <a:pt x="7205" y="1776"/>
                </a:lnTo>
                <a:lnTo>
                  <a:pt x="7187" y="1815"/>
                </a:lnTo>
                <a:lnTo>
                  <a:pt x="7166" y="1853"/>
                </a:lnTo>
                <a:lnTo>
                  <a:pt x="7146" y="1891"/>
                </a:lnTo>
                <a:lnTo>
                  <a:pt x="7123" y="1929"/>
                </a:lnTo>
                <a:lnTo>
                  <a:pt x="7100" y="1966"/>
                </a:lnTo>
                <a:lnTo>
                  <a:pt x="7076" y="2002"/>
                </a:lnTo>
                <a:lnTo>
                  <a:pt x="7051" y="2038"/>
                </a:lnTo>
                <a:lnTo>
                  <a:pt x="7026" y="2073"/>
                </a:lnTo>
                <a:lnTo>
                  <a:pt x="7000" y="2108"/>
                </a:lnTo>
                <a:lnTo>
                  <a:pt x="6973" y="2142"/>
                </a:lnTo>
                <a:lnTo>
                  <a:pt x="6933" y="2190"/>
                </a:lnTo>
                <a:lnTo>
                  <a:pt x="6891" y="2237"/>
                </a:lnTo>
                <a:lnTo>
                  <a:pt x="6848" y="2284"/>
                </a:lnTo>
                <a:lnTo>
                  <a:pt x="6804" y="2329"/>
                </a:lnTo>
                <a:lnTo>
                  <a:pt x="6759" y="2373"/>
                </a:lnTo>
                <a:lnTo>
                  <a:pt x="6713" y="2416"/>
                </a:lnTo>
                <a:lnTo>
                  <a:pt x="6666" y="2458"/>
                </a:lnTo>
                <a:lnTo>
                  <a:pt x="6617" y="2499"/>
                </a:lnTo>
                <a:lnTo>
                  <a:pt x="6568" y="2538"/>
                </a:lnTo>
                <a:lnTo>
                  <a:pt x="6518" y="2576"/>
                </a:lnTo>
                <a:lnTo>
                  <a:pt x="6467" y="2613"/>
                </a:lnTo>
                <a:lnTo>
                  <a:pt x="6415" y="2649"/>
                </a:lnTo>
                <a:lnTo>
                  <a:pt x="6362" y="2683"/>
                </a:lnTo>
                <a:lnTo>
                  <a:pt x="6308" y="2715"/>
                </a:lnTo>
                <a:lnTo>
                  <a:pt x="6253" y="2746"/>
                </a:lnTo>
                <a:lnTo>
                  <a:pt x="6198" y="2775"/>
                </a:lnTo>
                <a:lnTo>
                  <a:pt x="6129" y="2805"/>
                </a:lnTo>
                <a:lnTo>
                  <a:pt x="6062" y="2837"/>
                </a:lnTo>
                <a:lnTo>
                  <a:pt x="5995" y="2869"/>
                </a:lnTo>
                <a:lnTo>
                  <a:pt x="5962" y="2887"/>
                </a:lnTo>
                <a:lnTo>
                  <a:pt x="5928" y="2905"/>
                </a:lnTo>
                <a:lnTo>
                  <a:pt x="5897" y="2924"/>
                </a:lnTo>
                <a:lnTo>
                  <a:pt x="5865" y="2943"/>
                </a:lnTo>
                <a:lnTo>
                  <a:pt x="5834" y="2964"/>
                </a:lnTo>
                <a:lnTo>
                  <a:pt x="5803" y="2986"/>
                </a:lnTo>
                <a:lnTo>
                  <a:pt x="5774" y="3008"/>
                </a:lnTo>
                <a:lnTo>
                  <a:pt x="5745" y="3031"/>
                </a:lnTo>
                <a:lnTo>
                  <a:pt x="5717" y="3056"/>
                </a:lnTo>
                <a:lnTo>
                  <a:pt x="5690" y="3083"/>
                </a:lnTo>
                <a:lnTo>
                  <a:pt x="5678" y="3096"/>
                </a:lnTo>
                <a:lnTo>
                  <a:pt x="5666" y="3109"/>
                </a:lnTo>
                <a:lnTo>
                  <a:pt x="5657" y="3123"/>
                </a:lnTo>
                <a:lnTo>
                  <a:pt x="5647" y="3138"/>
                </a:lnTo>
                <a:lnTo>
                  <a:pt x="5638" y="3153"/>
                </a:lnTo>
                <a:lnTo>
                  <a:pt x="5629" y="3169"/>
                </a:lnTo>
                <a:lnTo>
                  <a:pt x="5615" y="3201"/>
                </a:lnTo>
                <a:lnTo>
                  <a:pt x="5623" y="3210"/>
                </a:lnTo>
                <a:lnTo>
                  <a:pt x="5632" y="3217"/>
                </a:lnTo>
                <a:lnTo>
                  <a:pt x="5640" y="3224"/>
                </a:lnTo>
                <a:lnTo>
                  <a:pt x="5650" y="3229"/>
                </a:lnTo>
                <a:lnTo>
                  <a:pt x="5670" y="3240"/>
                </a:lnTo>
                <a:lnTo>
                  <a:pt x="5690" y="3250"/>
                </a:lnTo>
                <a:lnTo>
                  <a:pt x="5733" y="3266"/>
                </a:lnTo>
                <a:lnTo>
                  <a:pt x="5753" y="3275"/>
                </a:lnTo>
                <a:lnTo>
                  <a:pt x="5773" y="3286"/>
                </a:lnTo>
                <a:lnTo>
                  <a:pt x="5792" y="3297"/>
                </a:lnTo>
                <a:lnTo>
                  <a:pt x="5810" y="3309"/>
                </a:lnTo>
                <a:lnTo>
                  <a:pt x="5828" y="3321"/>
                </a:lnTo>
                <a:lnTo>
                  <a:pt x="5845" y="3335"/>
                </a:lnTo>
                <a:lnTo>
                  <a:pt x="5861" y="3350"/>
                </a:lnTo>
                <a:lnTo>
                  <a:pt x="5876" y="3365"/>
                </a:lnTo>
                <a:lnTo>
                  <a:pt x="5890" y="3381"/>
                </a:lnTo>
                <a:lnTo>
                  <a:pt x="5903" y="3399"/>
                </a:lnTo>
                <a:lnTo>
                  <a:pt x="5915" y="3417"/>
                </a:lnTo>
                <a:lnTo>
                  <a:pt x="5926" y="3437"/>
                </a:lnTo>
                <a:lnTo>
                  <a:pt x="5935" y="3456"/>
                </a:lnTo>
                <a:lnTo>
                  <a:pt x="5942" y="3476"/>
                </a:lnTo>
                <a:lnTo>
                  <a:pt x="5948" y="3497"/>
                </a:lnTo>
                <a:lnTo>
                  <a:pt x="5952" y="3518"/>
                </a:lnTo>
                <a:lnTo>
                  <a:pt x="5954" y="3540"/>
                </a:lnTo>
                <a:lnTo>
                  <a:pt x="5954" y="3563"/>
                </a:lnTo>
                <a:lnTo>
                  <a:pt x="5954" y="3581"/>
                </a:lnTo>
                <a:lnTo>
                  <a:pt x="5952" y="3601"/>
                </a:lnTo>
                <a:lnTo>
                  <a:pt x="5948" y="3619"/>
                </a:lnTo>
                <a:lnTo>
                  <a:pt x="5943" y="3637"/>
                </a:lnTo>
                <a:lnTo>
                  <a:pt x="5936" y="3654"/>
                </a:lnTo>
                <a:lnTo>
                  <a:pt x="5928" y="3672"/>
                </a:lnTo>
                <a:lnTo>
                  <a:pt x="5918" y="3687"/>
                </a:lnTo>
                <a:lnTo>
                  <a:pt x="5909" y="3703"/>
                </a:lnTo>
                <a:lnTo>
                  <a:pt x="5897" y="3717"/>
                </a:lnTo>
                <a:lnTo>
                  <a:pt x="5884" y="3733"/>
                </a:lnTo>
                <a:lnTo>
                  <a:pt x="5871" y="3746"/>
                </a:lnTo>
                <a:lnTo>
                  <a:pt x="5857" y="3758"/>
                </a:lnTo>
                <a:lnTo>
                  <a:pt x="5841" y="3769"/>
                </a:lnTo>
                <a:lnTo>
                  <a:pt x="5826" y="3780"/>
                </a:lnTo>
                <a:lnTo>
                  <a:pt x="5810" y="3791"/>
                </a:lnTo>
                <a:lnTo>
                  <a:pt x="5793" y="3800"/>
                </a:lnTo>
                <a:lnTo>
                  <a:pt x="5765" y="3814"/>
                </a:lnTo>
                <a:lnTo>
                  <a:pt x="5735" y="3827"/>
                </a:lnTo>
                <a:lnTo>
                  <a:pt x="5705" y="3838"/>
                </a:lnTo>
                <a:lnTo>
                  <a:pt x="5675" y="3848"/>
                </a:lnTo>
                <a:lnTo>
                  <a:pt x="5643" y="3856"/>
                </a:lnTo>
                <a:lnTo>
                  <a:pt x="5612" y="3863"/>
                </a:lnTo>
                <a:lnTo>
                  <a:pt x="5580" y="3868"/>
                </a:lnTo>
                <a:lnTo>
                  <a:pt x="5549" y="3873"/>
                </a:lnTo>
                <a:lnTo>
                  <a:pt x="5517" y="3875"/>
                </a:lnTo>
                <a:lnTo>
                  <a:pt x="5485" y="3877"/>
                </a:lnTo>
                <a:lnTo>
                  <a:pt x="5452" y="3876"/>
                </a:lnTo>
                <a:lnTo>
                  <a:pt x="5421" y="3875"/>
                </a:lnTo>
                <a:lnTo>
                  <a:pt x="5388" y="3872"/>
                </a:lnTo>
                <a:lnTo>
                  <a:pt x="5357" y="3867"/>
                </a:lnTo>
                <a:lnTo>
                  <a:pt x="5325" y="3862"/>
                </a:lnTo>
                <a:lnTo>
                  <a:pt x="5293" y="3855"/>
                </a:lnTo>
                <a:lnTo>
                  <a:pt x="5270" y="3888"/>
                </a:lnTo>
                <a:lnTo>
                  <a:pt x="5246" y="3919"/>
                </a:lnTo>
                <a:lnTo>
                  <a:pt x="5221" y="3951"/>
                </a:lnTo>
                <a:lnTo>
                  <a:pt x="5195" y="3981"/>
                </a:lnTo>
                <a:lnTo>
                  <a:pt x="5168" y="4012"/>
                </a:lnTo>
                <a:lnTo>
                  <a:pt x="5141" y="4042"/>
                </a:lnTo>
                <a:lnTo>
                  <a:pt x="5114" y="4071"/>
                </a:lnTo>
                <a:lnTo>
                  <a:pt x="5086" y="4100"/>
                </a:lnTo>
                <a:lnTo>
                  <a:pt x="5057" y="4127"/>
                </a:lnTo>
                <a:lnTo>
                  <a:pt x="5027" y="4155"/>
                </a:lnTo>
                <a:lnTo>
                  <a:pt x="4997" y="4181"/>
                </a:lnTo>
                <a:lnTo>
                  <a:pt x="4966" y="4208"/>
                </a:lnTo>
                <a:lnTo>
                  <a:pt x="4935" y="4233"/>
                </a:lnTo>
                <a:lnTo>
                  <a:pt x="4903" y="4258"/>
                </a:lnTo>
                <a:lnTo>
                  <a:pt x="4871" y="4281"/>
                </a:lnTo>
                <a:lnTo>
                  <a:pt x="4838" y="4305"/>
                </a:lnTo>
                <a:lnTo>
                  <a:pt x="4805" y="4327"/>
                </a:lnTo>
                <a:lnTo>
                  <a:pt x="4772" y="4350"/>
                </a:lnTo>
                <a:lnTo>
                  <a:pt x="4737" y="4371"/>
                </a:lnTo>
                <a:lnTo>
                  <a:pt x="4702" y="4391"/>
                </a:lnTo>
                <a:lnTo>
                  <a:pt x="4667" y="4411"/>
                </a:lnTo>
                <a:lnTo>
                  <a:pt x="4633" y="4429"/>
                </a:lnTo>
                <a:lnTo>
                  <a:pt x="4597" y="4448"/>
                </a:lnTo>
                <a:lnTo>
                  <a:pt x="4560" y="4465"/>
                </a:lnTo>
                <a:lnTo>
                  <a:pt x="4524" y="4483"/>
                </a:lnTo>
                <a:lnTo>
                  <a:pt x="4487" y="4498"/>
                </a:lnTo>
                <a:lnTo>
                  <a:pt x="4449" y="4513"/>
                </a:lnTo>
                <a:lnTo>
                  <a:pt x="4412" y="4527"/>
                </a:lnTo>
                <a:lnTo>
                  <a:pt x="4374" y="4540"/>
                </a:lnTo>
                <a:lnTo>
                  <a:pt x="4336" y="4553"/>
                </a:lnTo>
                <a:lnTo>
                  <a:pt x="4297" y="4565"/>
                </a:lnTo>
                <a:lnTo>
                  <a:pt x="4259" y="4576"/>
                </a:lnTo>
                <a:lnTo>
                  <a:pt x="4270" y="4665"/>
                </a:lnTo>
                <a:lnTo>
                  <a:pt x="4285" y="4683"/>
                </a:lnTo>
                <a:lnTo>
                  <a:pt x="4299" y="4700"/>
                </a:lnTo>
                <a:lnTo>
                  <a:pt x="4312" y="4718"/>
                </a:lnTo>
                <a:lnTo>
                  <a:pt x="4324" y="4737"/>
                </a:lnTo>
                <a:lnTo>
                  <a:pt x="4335" y="4758"/>
                </a:lnTo>
                <a:lnTo>
                  <a:pt x="4343" y="4778"/>
                </a:lnTo>
                <a:lnTo>
                  <a:pt x="4350" y="4800"/>
                </a:lnTo>
                <a:lnTo>
                  <a:pt x="4354" y="4823"/>
                </a:lnTo>
                <a:lnTo>
                  <a:pt x="4375" y="4836"/>
                </a:lnTo>
                <a:lnTo>
                  <a:pt x="4396" y="4851"/>
                </a:lnTo>
                <a:lnTo>
                  <a:pt x="4413" y="4867"/>
                </a:lnTo>
                <a:lnTo>
                  <a:pt x="4430" y="4887"/>
                </a:lnTo>
                <a:lnTo>
                  <a:pt x="4445" y="4906"/>
                </a:lnTo>
                <a:lnTo>
                  <a:pt x="4458" y="4928"/>
                </a:lnTo>
                <a:lnTo>
                  <a:pt x="4470" y="4951"/>
                </a:lnTo>
                <a:lnTo>
                  <a:pt x="4478" y="4974"/>
                </a:lnTo>
                <a:lnTo>
                  <a:pt x="4485" y="4998"/>
                </a:lnTo>
                <a:lnTo>
                  <a:pt x="4489" y="5023"/>
                </a:lnTo>
                <a:lnTo>
                  <a:pt x="4491" y="5047"/>
                </a:lnTo>
                <a:lnTo>
                  <a:pt x="4491" y="5072"/>
                </a:lnTo>
                <a:lnTo>
                  <a:pt x="4489" y="5084"/>
                </a:lnTo>
                <a:lnTo>
                  <a:pt x="4488" y="5097"/>
                </a:lnTo>
                <a:lnTo>
                  <a:pt x="4485" y="5109"/>
                </a:lnTo>
                <a:lnTo>
                  <a:pt x="4482" y="5121"/>
                </a:lnTo>
                <a:lnTo>
                  <a:pt x="4478" y="5133"/>
                </a:lnTo>
                <a:lnTo>
                  <a:pt x="4473" y="5144"/>
                </a:lnTo>
                <a:lnTo>
                  <a:pt x="4467" y="5155"/>
                </a:lnTo>
                <a:lnTo>
                  <a:pt x="4462" y="5167"/>
                </a:lnTo>
                <a:lnTo>
                  <a:pt x="4448" y="5187"/>
                </a:lnTo>
                <a:lnTo>
                  <a:pt x="4433" y="5204"/>
                </a:lnTo>
                <a:lnTo>
                  <a:pt x="4416" y="5221"/>
                </a:lnTo>
                <a:lnTo>
                  <a:pt x="4399" y="5237"/>
                </a:lnTo>
                <a:lnTo>
                  <a:pt x="4380" y="5250"/>
                </a:lnTo>
                <a:lnTo>
                  <a:pt x="4361" y="5263"/>
                </a:lnTo>
                <a:lnTo>
                  <a:pt x="4341" y="5275"/>
                </a:lnTo>
                <a:lnTo>
                  <a:pt x="4321" y="5286"/>
                </a:lnTo>
                <a:lnTo>
                  <a:pt x="4299" y="5297"/>
                </a:lnTo>
                <a:lnTo>
                  <a:pt x="4277" y="5305"/>
                </a:lnTo>
                <a:lnTo>
                  <a:pt x="4255" y="5314"/>
                </a:lnTo>
                <a:lnTo>
                  <a:pt x="4233" y="5323"/>
                </a:lnTo>
                <a:lnTo>
                  <a:pt x="4188" y="5337"/>
                </a:lnTo>
                <a:lnTo>
                  <a:pt x="4143" y="5351"/>
                </a:lnTo>
                <a:lnTo>
                  <a:pt x="4146" y="5384"/>
                </a:lnTo>
                <a:lnTo>
                  <a:pt x="4148" y="5416"/>
                </a:lnTo>
                <a:lnTo>
                  <a:pt x="4149" y="5483"/>
                </a:lnTo>
                <a:lnTo>
                  <a:pt x="4150" y="5549"/>
                </a:lnTo>
                <a:lnTo>
                  <a:pt x="4151" y="5614"/>
                </a:lnTo>
                <a:lnTo>
                  <a:pt x="4153" y="5648"/>
                </a:lnTo>
                <a:lnTo>
                  <a:pt x="4155" y="5680"/>
                </a:lnTo>
                <a:lnTo>
                  <a:pt x="4159" y="5713"/>
                </a:lnTo>
                <a:lnTo>
                  <a:pt x="4163" y="5744"/>
                </a:lnTo>
                <a:lnTo>
                  <a:pt x="4170" y="5777"/>
                </a:lnTo>
                <a:lnTo>
                  <a:pt x="4177" y="5809"/>
                </a:lnTo>
                <a:lnTo>
                  <a:pt x="4186" y="5840"/>
                </a:lnTo>
                <a:lnTo>
                  <a:pt x="4197" y="5872"/>
                </a:lnTo>
                <a:lnTo>
                  <a:pt x="4214" y="5915"/>
                </a:lnTo>
                <a:lnTo>
                  <a:pt x="4234" y="5959"/>
                </a:lnTo>
                <a:lnTo>
                  <a:pt x="4254" y="6000"/>
                </a:lnTo>
                <a:lnTo>
                  <a:pt x="4277" y="6040"/>
                </a:lnTo>
                <a:lnTo>
                  <a:pt x="4301" y="6080"/>
                </a:lnTo>
                <a:lnTo>
                  <a:pt x="4327" y="6119"/>
                </a:lnTo>
                <a:lnTo>
                  <a:pt x="4353" y="6158"/>
                </a:lnTo>
                <a:lnTo>
                  <a:pt x="4382" y="6194"/>
                </a:lnTo>
                <a:lnTo>
                  <a:pt x="4411" y="6231"/>
                </a:lnTo>
                <a:lnTo>
                  <a:pt x="4441" y="6266"/>
                </a:lnTo>
                <a:lnTo>
                  <a:pt x="4472" y="6302"/>
                </a:lnTo>
                <a:lnTo>
                  <a:pt x="4504" y="6336"/>
                </a:lnTo>
                <a:lnTo>
                  <a:pt x="4536" y="6369"/>
                </a:lnTo>
                <a:lnTo>
                  <a:pt x="4570" y="6402"/>
                </a:lnTo>
                <a:lnTo>
                  <a:pt x="4603" y="6435"/>
                </a:lnTo>
                <a:lnTo>
                  <a:pt x="4637" y="6466"/>
                </a:lnTo>
                <a:lnTo>
                  <a:pt x="4648" y="6477"/>
                </a:lnTo>
                <a:lnTo>
                  <a:pt x="4660" y="6486"/>
                </a:lnTo>
                <a:lnTo>
                  <a:pt x="4673" y="6494"/>
                </a:lnTo>
                <a:lnTo>
                  <a:pt x="4686" y="6503"/>
                </a:lnTo>
                <a:lnTo>
                  <a:pt x="4712" y="6517"/>
                </a:lnTo>
                <a:lnTo>
                  <a:pt x="4739" y="6531"/>
                </a:lnTo>
                <a:lnTo>
                  <a:pt x="4765" y="6547"/>
                </a:lnTo>
                <a:lnTo>
                  <a:pt x="4778" y="6555"/>
                </a:lnTo>
                <a:lnTo>
                  <a:pt x="4790" y="6564"/>
                </a:lnTo>
                <a:lnTo>
                  <a:pt x="4802" y="6573"/>
                </a:lnTo>
                <a:lnTo>
                  <a:pt x="4813" y="6584"/>
                </a:lnTo>
                <a:lnTo>
                  <a:pt x="4823" y="6596"/>
                </a:lnTo>
                <a:lnTo>
                  <a:pt x="4832" y="6608"/>
                </a:lnTo>
                <a:lnTo>
                  <a:pt x="4840" y="6622"/>
                </a:lnTo>
                <a:lnTo>
                  <a:pt x="4847" y="6637"/>
                </a:lnTo>
                <a:lnTo>
                  <a:pt x="4852" y="6651"/>
                </a:lnTo>
                <a:lnTo>
                  <a:pt x="4855" y="6666"/>
                </a:lnTo>
                <a:lnTo>
                  <a:pt x="4857" y="6681"/>
                </a:lnTo>
                <a:lnTo>
                  <a:pt x="4858" y="6698"/>
                </a:lnTo>
                <a:lnTo>
                  <a:pt x="4857" y="6713"/>
                </a:lnTo>
                <a:lnTo>
                  <a:pt x="4855" y="6728"/>
                </a:lnTo>
                <a:lnTo>
                  <a:pt x="4852" y="6744"/>
                </a:lnTo>
                <a:lnTo>
                  <a:pt x="4849" y="6760"/>
                </a:lnTo>
                <a:lnTo>
                  <a:pt x="4841" y="6791"/>
                </a:lnTo>
                <a:lnTo>
                  <a:pt x="4833" y="6823"/>
                </a:lnTo>
                <a:lnTo>
                  <a:pt x="4825" y="6852"/>
                </a:lnTo>
                <a:lnTo>
                  <a:pt x="4865" y="6886"/>
                </a:lnTo>
                <a:lnTo>
                  <a:pt x="4908" y="6918"/>
                </a:lnTo>
                <a:lnTo>
                  <a:pt x="4992" y="6983"/>
                </a:lnTo>
                <a:lnTo>
                  <a:pt x="5035" y="7015"/>
                </a:lnTo>
                <a:lnTo>
                  <a:pt x="5076" y="7049"/>
                </a:lnTo>
                <a:lnTo>
                  <a:pt x="5096" y="7066"/>
                </a:lnTo>
                <a:lnTo>
                  <a:pt x="5115" y="7084"/>
                </a:lnTo>
                <a:lnTo>
                  <a:pt x="5135" y="7103"/>
                </a:lnTo>
                <a:lnTo>
                  <a:pt x="5153" y="7122"/>
                </a:lnTo>
                <a:lnTo>
                  <a:pt x="5166" y="7138"/>
                </a:lnTo>
                <a:lnTo>
                  <a:pt x="5179" y="7155"/>
                </a:lnTo>
                <a:lnTo>
                  <a:pt x="5189" y="7174"/>
                </a:lnTo>
                <a:lnTo>
                  <a:pt x="5198" y="7193"/>
                </a:lnTo>
                <a:lnTo>
                  <a:pt x="5205" y="7213"/>
                </a:lnTo>
                <a:lnTo>
                  <a:pt x="5211" y="7233"/>
                </a:lnTo>
                <a:lnTo>
                  <a:pt x="5215" y="7253"/>
                </a:lnTo>
                <a:lnTo>
                  <a:pt x="5218" y="7274"/>
                </a:lnTo>
                <a:lnTo>
                  <a:pt x="5220" y="7294"/>
                </a:lnTo>
                <a:lnTo>
                  <a:pt x="5221" y="7316"/>
                </a:lnTo>
                <a:lnTo>
                  <a:pt x="5220" y="7337"/>
                </a:lnTo>
                <a:lnTo>
                  <a:pt x="5217" y="7359"/>
                </a:lnTo>
                <a:lnTo>
                  <a:pt x="5215" y="7379"/>
                </a:lnTo>
                <a:lnTo>
                  <a:pt x="5211" y="7401"/>
                </a:lnTo>
                <a:lnTo>
                  <a:pt x="5207" y="7422"/>
                </a:lnTo>
                <a:lnTo>
                  <a:pt x="5201" y="7441"/>
                </a:lnTo>
                <a:lnTo>
                  <a:pt x="5214" y="7453"/>
                </a:lnTo>
                <a:lnTo>
                  <a:pt x="5227" y="7465"/>
                </a:lnTo>
                <a:lnTo>
                  <a:pt x="5239" y="7478"/>
                </a:lnTo>
                <a:lnTo>
                  <a:pt x="5250" y="7492"/>
                </a:lnTo>
                <a:lnTo>
                  <a:pt x="5261" y="7506"/>
                </a:lnTo>
                <a:lnTo>
                  <a:pt x="5270" y="7522"/>
                </a:lnTo>
                <a:lnTo>
                  <a:pt x="5279" y="7537"/>
                </a:lnTo>
                <a:lnTo>
                  <a:pt x="5287" y="7552"/>
                </a:lnTo>
                <a:lnTo>
                  <a:pt x="5293" y="7568"/>
                </a:lnTo>
                <a:lnTo>
                  <a:pt x="5299" y="7585"/>
                </a:lnTo>
                <a:lnTo>
                  <a:pt x="5304" y="7602"/>
                </a:lnTo>
                <a:lnTo>
                  <a:pt x="5308" y="7619"/>
                </a:lnTo>
                <a:lnTo>
                  <a:pt x="5310" y="7637"/>
                </a:lnTo>
                <a:lnTo>
                  <a:pt x="5311" y="7654"/>
                </a:lnTo>
                <a:lnTo>
                  <a:pt x="5310" y="7672"/>
                </a:lnTo>
                <a:lnTo>
                  <a:pt x="5308" y="7689"/>
                </a:lnTo>
                <a:lnTo>
                  <a:pt x="5307" y="7708"/>
                </a:lnTo>
                <a:lnTo>
                  <a:pt x="5303" y="7725"/>
                </a:lnTo>
                <a:lnTo>
                  <a:pt x="5298" y="7741"/>
                </a:lnTo>
                <a:lnTo>
                  <a:pt x="5291" y="7756"/>
                </a:lnTo>
                <a:lnTo>
                  <a:pt x="5284" y="7771"/>
                </a:lnTo>
                <a:lnTo>
                  <a:pt x="5274" y="7785"/>
                </a:lnTo>
                <a:lnTo>
                  <a:pt x="5264" y="7798"/>
                </a:lnTo>
                <a:lnTo>
                  <a:pt x="5252" y="7811"/>
                </a:lnTo>
                <a:lnTo>
                  <a:pt x="5240" y="7823"/>
                </a:lnTo>
                <a:lnTo>
                  <a:pt x="5227" y="7834"/>
                </a:lnTo>
                <a:lnTo>
                  <a:pt x="5213" y="7844"/>
                </a:lnTo>
                <a:lnTo>
                  <a:pt x="5199" y="7854"/>
                </a:lnTo>
                <a:lnTo>
                  <a:pt x="5170" y="7873"/>
                </a:lnTo>
                <a:lnTo>
                  <a:pt x="5140" y="7888"/>
                </a:lnTo>
                <a:lnTo>
                  <a:pt x="5108" y="7904"/>
                </a:lnTo>
                <a:lnTo>
                  <a:pt x="5074" y="7918"/>
                </a:lnTo>
                <a:lnTo>
                  <a:pt x="5041" y="7931"/>
                </a:lnTo>
                <a:lnTo>
                  <a:pt x="5008" y="7944"/>
                </a:lnTo>
                <a:lnTo>
                  <a:pt x="4974" y="7956"/>
                </a:lnTo>
                <a:lnTo>
                  <a:pt x="4939" y="7968"/>
                </a:lnTo>
                <a:lnTo>
                  <a:pt x="4904" y="7978"/>
                </a:lnTo>
                <a:lnTo>
                  <a:pt x="4870" y="7988"/>
                </a:lnTo>
                <a:lnTo>
                  <a:pt x="4800" y="8006"/>
                </a:lnTo>
                <a:lnTo>
                  <a:pt x="4730" y="8023"/>
                </a:lnTo>
                <a:lnTo>
                  <a:pt x="4660" y="8038"/>
                </a:lnTo>
                <a:lnTo>
                  <a:pt x="4589" y="8052"/>
                </a:lnTo>
                <a:lnTo>
                  <a:pt x="4508" y="8066"/>
                </a:lnTo>
                <a:lnTo>
                  <a:pt x="4426" y="8079"/>
                </a:lnTo>
                <a:lnTo>
                  <a:pt x="4345" y="8091"/>
                </a:lnTo>
                <a:lnTo>
                  <a:pt x="4263" y="8102"/>
                </a:lnTo>
                <a:lnTo>
                  <a:pt x="4180" y="8112"/>
                </a:lnTo>
                <a:lnTo>
                  <a:pt x="4099" y="8119"/>
                </a:lnTo>
                <a:lnTo>
                  <a:pt x="4016" y="8127"/>
                </a:lnTo>
                <a:lnTo>
                  <a:pt x="3935" y="8133"/>
                </a:lnTo>
                <a:lnTo>
                  <a:pt x="3852" y="8137"/>
                </a:lnTo>
                <a:lnTo>
                  <a:pt x="3770" y="8140"/>
                </a:lnTo>
                <a:lnTo>
                  <a:pt x="3687" y="8141"/>
                </a:lnTo>
                <a:lnTo>
                  <a:pt x="3604" y="8141"/>
                </a:lnTo>
                <a:lnTo>
                  <a:pt x="3522" y="8139"/>
                </a:lnTo>
                <a:lnTo>
                  <a:pt x="3439" y="8136"/>
                </a:lnTo>
                <a:lnTo>
                  <a:pt x="3358" y="8131"/>
                </a:lnTo>
                <a:lnTo>
                  <a:pt x="3275" y="8125"/>
                </a:lnTo>
                <a:lnTo>
                  <a:pt x="3157" y="8113"/>
                </a:lnTo>
                <a:lnTo>
                  <a:pt x="3038" y="8100"/>
                </a:lnTo>
                <a:lnTo>
                  <a:pt x="2920" y="8085"/>
                </a:lnTo>
                <a:lnTo>
                  <a:pt x="2860" y="8076"/>
                </a:lnTo>
                <a:lnTo>
                  <a:pt x="2801" y="8066"/>
                </a:lnTo>
                <a:lnTo>
                  <a:pt x="2742" y="8055"/>
                </a:lnTo>
                <a:lnTo>
                  <a:pt x="2684" y="8044"/>
                </a:lnTo>
                <a:lnTo>
                  <a:pt x="2626" y="8033"/>
                </a:lnTo>
                <a:lnTo>
                  <a:pt x="2567" y="8019"/>
                </a:lnTo>
                <a:lnTo>
                  <a:pt x="2510" y="8005"/>
                </a:lnTo>
                <a:lnTo>
                  <a:pt x="2452" y="7990"/>
                </a:lnTo>
                <a:lnTo>
                  <a:pt x="2395" y="7974"/>
                </a:lnTo>
                <a:lnTo>
                  <a:pt x="2338" y="7955"/>
                </a:lnTo>
                <a:lnTo>
                  <a:pt x="2296" y="7940"/>
                </a:lnTo>
                <a:lnTo>
                  <a:pt x="2254" y="7925"/>
                </a:lnTo>
                <a:lnTo>
                  <a:pt x="2213" y="7908"/>
                </a:lnTo>
                <a:lnTo>
                  <a:pt x="2192" y="7898"/>
                </a:lnTo>
                <a:lnTo>
                  <a:pt x="2172" y="7888"/>
                </a:lnTo>
                <a:lnTo>
                  <a:pt x="2152" y="7877"/>
                </a:lnTo>
                <a:lnTo>
                  <a:pt x="2134" y="7866"/>
                </a:lnTo>
                <a:lnTo>
                  <a:pt x="2115" y="7853"/>
                </a:lnTo>
                <a:lnTo>
                  <a:pt x="2097" y="7840"/>
                </a:lnTo>
                <a:lnTo>
                  <a:pt x="2080" y="7826"/>
                </a:lnTo>
                <a:lnTo>
                  <a:pt x="2064" y="7811"/>
                </a:lnTo>
                <a:lnTo>
                  <a:pt x="2049" y="7796"/>
                </a:lnTo>
                <a:lnTo>
                  <a:pt x="2034" y="7778"/>
                </a:lnTo>
                <a:lnTo>
                  <a:pt x="2028" y="7767"/>
                </a:lnTo>
                <a:lnTo>
                  <a:pt x="2023" y="7756"/>
                </a:lnTo>
                <a:lnTo>
                  <a:pt x="2014" y="7735"/>
                </a:lnTo>
                <a:lnTo>
                  <a:pt x="2009" y="7712"/>
                </a:lnTo>
                <a:lnTo>
                  <a:pt x="2005" y="7689"/>
                </a:lnTo>
                <a:lnTo>
                  <a:pt x="2003" y="7666"/>
                </a:lnTo>
                <a:lnTo>
                  <a:pt x="2004" y="7642"/>
                </a:lnTo>
                <a:lnTo>
                  <a:pt x="2008" y="7619"/>
                </a:lnTo>
                <a:lnTo>
                  <a:pt x="2012" y="7597"/>
                </a:lnTo>
                <a:lnTo>
                  <a:pt x="2019" y="7575"/>
                </a:lnTo>
                <a:lnTo>
                  <a:pt x="2027" y="7553"/>
                </a:lnTo>
                <a:lnTo>
                  <a:pt x="2038" y="7533"/>
                </a:lnTo>
                <a:lnTo>
                  <a:pt x="2050" y="7512"/>
                </a:lnTo>
                <a:lnTo>
                  <a:pt x="2063" y="7492"/>
                </a:lnTo>
                <a:lnTo>
                  <a:pt x="2078" y="7475"/>
                </a:lnTo>
                <a:lnTo>
                  <a:pt x="2095" y="7459"/>
                </a:lnTo>
                <a:lnTo>
                  <a:pt x="2113" y="7443"/>
                </a:lnTo>
                <a:lnTo>
                  <a:pt x="2108" y="7424"/>
                </a:lnTo>
                <a:lnTo>
                  <a:pt x="2103" y="7404"/>
                </a:lnTo>
                <a:lnTo>
                  <a:pt x="2100" y="7385"/>
                </a:lnTo>
                <a:lnTo>
                  <a:pt x="2097" y="7365"/>
                </a:lnTo>
                <a:lnTo>
                  <a:pt x="2095" y="7346"/>
                </a:lnTo>
                <a:lnTo>
                  <a:pt x="2094" y="7326"/>
                </a:lnTo>
                <a:lnTo>
                  <a:pt x="2094" y="7306"/>
                </a:lnTo>
                <a:lnTo>
                  <a:pt x="2095" y="7286"/>
                </a:lnTo>
                <a:lnTo>
                  <a:pt x="2097" y="7266"/>
                </a:lnTo>
                <a:lnTo>
                  <a:pt x="2099" y="7247"/>
                </a:lnTo>
                <a:lnTo>
                  <a:pt x="2104" y="7228"/>
                </a:lnTo>
                <a:lnTo>
                  <a:pt x="2110" y="7210"/>
                </a:lnTo>
                <a:lnTo>
                  <a:pt x="2116" y="7191"/>
                </a:lnTo>
                <a:lnTo>
                  <a:pt x="2125" y="7174"/>
                </a:lnTo>
                <a:lnTo>
                  <a:pt x="2136" y="7156"/>
                </a:lnTo>
                <a:lnTo>
                  <a:pt x="2148" y="7140"/>
                </a:lnTo>
                <a:lnTo>
                  <a:pt x="2166" y="7119"/>
                </a:lnTo>
                <a:lnTo>
                  <a:pt x="2185" y="7099"/>
                </a:lnTo>
                <a:lnTo>
                  <a:pt x="2205" y="7079"/>
                </a:lnTo>
                <a:lnTo>
                  <a:pt x="2226" y="7061"/>
                </a:lnTo>
                <a:lnTo>
                  <a:pt x="2247" y="7042"/>
                </a:lnTo>
                <a:lnTo>
                  <a:pt x="2269" y="7025"/>
                </a:lnTo>
                <a:lnTo>
                  <a:pt x="2312" y="6990"/>
                </a:lnTo>
                <a:lnTo>
                  <a:pt x="2402" y="6923"/>
                </a:lnTo>
                <a:lnTo>
                  <a:pt x="2446" y="6889"/>
                </a:lnTo>
                <a:lnTo>
                  <a:pt x="2489" y="6853"/>
                </a:lnTo>
                <a:lnTo>
                  <a:pt x="2483" y="6824"/>
                </a:lnTo>
                <a:lnTo>
                  <a:pt x="2474" y="6794"/>
                </a:lnTo>
                <a:lnTo>
                  <a:pt x="2466" y="6764"/>
                </a:lnTo>
                <a:lnTo>
                  <a:pt x="2460" y="6734"/>
                </a:lnTo>
                <a:lnTo>
                  <a:pt x="2458" y="6718"/>
                </a:lnTo>
                <a:lnTo>
                  <a:pt x="2457" y="6703"/>
                </a:lnTo>
                <a:lnTo>
                  <a:pt x="2457" y="6688"/>
                </a:lnTo>
                <a:lnTo>
                  <a:pt x="2458" y="6674"/>
                </a:lnTo>
                <a:lnTo>
                  <a:pt x="2460" y="6659"/>
                </a:lnTo>
                <a:lnTo>
                  <a:pt x="2464" y="6644"/>
                </a:lnTo>
                <a:lnTo>
                  <a:pt x="2470" y="6630"/>
                </a:lnTo>
                <a:lnTo>
                  <a:pt x="2477" y="6616"/>
                </a:lnTo>
                <a:lnTo>
                  <a:pt x="2486" y="6602"/>
                </a:lnTo>
                <a:lnTo>
                  <a:pt x="2495" y="6590"/>
                </a:lnTo>
                <a:lnTo>
                  <a:pt x="2505" y="6579"/>
                </a:lnTo>
                <a:lnTo>
                  <a:pt x="2516" y="6569"/>
                </a:lnTo>
                <a:lnTo>
                  <a:pt x="2528" y="6561"/>
                </a:lnTo>
                <a:lnTo>
                  <a:pt x="2541" y="6552"/>
                </a:lnTo>
                <a:lnTo>
                  <a:pt x="2567" y="6537"/>
                </a:lnTo>
                <a:lnTo>
                  <a:pt x="2595" y="6522"/>
                </a:lnTo>
                <a:lnTo>
                  <a:pt x="2622" y="6508"/>
                </a:lnTo>
                <a:lnTo>
                  <a:pt x="2635" y="6499"/>
                </a:lnTo>
                <a:lnTo>
                  <a:pt x="2647" y="6491"/>
                </a:lnTo>
                <a:lnTo>
                  <a:pt x="2659" y="6481"/>
                </a:lnTo>
                <a:lnTo>
                  <a:pt x="2671" y="6472"/>
                </a:lnTo>
                <a:lnTo>
                  <a:pt x="2705" y="6440"/>
                </a:lnTo>
                <a:lnTo>
                  <a:pt x="2739" y="6406"/>
                </a:lnTo>
                <a:lnTo>
                  <a:pt x="2773" y="6374"/>
                </a:lnTo>
                <a:lnTo>
                  <a:pt x="2807" y="6339"/>
                </a:lnTo>
                <a:lnTo>
                  <a:pt x="2839" y="6305"/>
                </a:lnTo>
                <a:lnTo>
                  <a:pt x="2871" y="6269"/>
                </a:lnTo>
                <a:lnTo>
                  <a:pt x="2901" y="6234"/>
                </a:lnTo>
                <a:lnTo>
                  <a:pt x="2932" y="6197"/>
                </a:lnTo>
                <a:lnTo>
                  <a:pt x="2960" y="6159"/>
                </a:lnTo>
                <a:lnTo>
                  <a:pt x="2987" y="6119"/>
                </a:lnTo>
                <a:lnTo>
                  <a:pt x="3013" y="6080"/>
                </a:lnTo>
                <a:lnTo>
                  <a:pt x="3038" y="6040"/>
                </a:lnTo>
                <a:lnTo>
                  <a:pt x="3061" y="5999"/>
                </a:lnTo>
                <a:lnTo>
                  <a:pt x="3082" y="5956"/>
                </a:lnTo>
                <a:lnTo>
                  <a:pt x="3101" y="5913"/>
                </a:lnTo>
                <a:lnTo>
                  <a:pt x="3119" y="5868"/>
                </a:lnTo>
                <a:lnTo>
                  <a:pt x="3129" y="5837"/>
                </a:lnTo>
                <a:lnTo>
                  <a:pt x="3138" y="5805"/>
                </a:lnTo>
                <a:lnTo>
                  <a:pt x="3146" y="5774"/>
                </a:lnTo>
                <a:lnTo>
                  <a:pt x="3151" y="5742"/>
                </a:lnTo>
                <a:lnTo>
                  <a:pt x="3155" y="5710"/>
                </a:lnTo>
                <a:lnTo>
                  <a:pt x="3159" y="5678"/>
                </a:lnTo>
                <a:lnTo>
                  <a:pt x="3161" y="5646"/>
                </a:lnTo>
                <a:lnTo>
                  <a:pt x="3163" y="5613"/>
                </a:lnTo>
                <a:lnTo>
                  <a:pt x="3164" y="5548"/>
                </a:lnTo>
                <a:lnTo>
                  <a:pt x="3165" y="5481"/>
                </a:lnTo>
                <a:lnTo>
                  <a:pt x="3167" y="5416"/>
                </a:lnTo>
                <a:lnTo>
                  <a:pt x="3169" y="5384"/>
                </a:lnTo>
                <a:lnTo>
                  <a:pt x="3172" y="5352"/>
                </a:lnTo>
                <a:lnTo>
                  <a:pt x="3125" y="5337"/>
                </a:lnTo>
                <a:lnTo>
                  <a:pt x="3077" y="5321"/>
                </a:lnTo>
                <a:lnTo>
                  <a:pt x="3053" y="5312"/>
                </a:lnTo>
                <a:lnTo>
                  <a:pt x="3030" y="5303"/>
                </a:lnTo>
                <a:lnTo>
                  <a:pt x="3008" y="5292"/>
                </a:lnTo>
                <a:lnTo>
                  <a:pt x="2985" y="5281"/>
                </a:lnTo>
                <a:lnTo>
                  <a:pt x="2963" y="5269"/>
                </a:lnTo>
                <a:lnTo>
                  <a:pt x="2942" y="5256"/>
                </a:lnTo>
                <a:lnTo>
                  <a:pt x="2923" y="5242"/>
                </a:lnTo>
                <a:lnTo>
                  <a:pt x="2903" y="5226"/>
                </a:lnTo>
                <a:lnTo>
                  <a:pt x="2886" y="5210"/>
                </a:lnTo>
                <a:lnTo>
                  <a:pt x="2870" y="5191"/>
                </a:lnTo>
                <a:lnTo>
                  <a:pt x="2855" y="5171"/>
                </a:lnTo>
                <a:lnTo>
                  <a:pt x="2842" y="5149"/>
                </a:lnTo>
                <a:lnTo>
                  <a:pt x="2838" y="5137"/>
                </a:lnTo>
                <a:lnTo>
                  <a:pt x="2834" y="5126"/>
                </a:lnTo>
                <a:lnTo>
                  <a:pt x="2830" y="5114"/>
                </a:lnTo>
                <a:lnTo>
                  <a:pt x="2827" y="5102"/>
                </a:lnTo>
                <a:lnTo>
                  <a:pt x="2824" y="5079"/>
                </a:lnTo>
                <a:lnTo>
                  <a:pt x="2823" y="5055"/>
                </a:lnTo>
                <a:lnTo>
                  <a:pt x="2824" y="5031"/>
                </a:lnTo>
                <a:lnTo>
                  <a:pt x="2827" y="5009"/>
                </a:lnTo>
                <a:lnTo>
                  <a:pt x="2833" y="4986"/>
                </a:lnTo>
                <a:lnTo>
                  <a:pt x="2840" y="4963"/>
                </a:lnTo>
                <a:lnTo>
                  <a:pt x="2850" y="4942"/>
                </a:lnTo>
                <a:lnTo>
                  <a:pt x="2861" y="4921"/>
                </a:lnTo>
                <a:lnTo>
                  <a:pt x="2874" y="4901"/>
                </a:lnTo>
                <a:lnTo>
                  <a:pt x="2889" y="4881"/>
                </a:lnTo>
                <a:lnTo>
                  <a:pt x="2905" y="4864"/>
                </a:lnTo>
                <a:lnTo>
                  <a:pt x="2923" y="4848"/>
                </a:lnTo>
                <a:lnTo>
                  <a:pt x="2941" y="4833"/>
                </a:lnTo>
                <a:lnTo>
                  <a:pt x="2961" y="4819"/>
                </a:lnTo>
                <a:lnTo>
                  <a:pt x="2965" y="4798"/>
                </a:lnTo>
                <a:lnTo>
                  <a:pt x="2973" y="4776"/>
                </a:lnTo>
                <a:lnTo>
                  <a:pt x="2982" y="4755"/>
                </a:lnTo>
                <a:lnTo>
                  <a:pt x="2991" y="4736"/>
                </a:lnTo>
                <a:lnTo>
                  <a:pt x="3003" y="4717"/>
                </a:lnTo>
                <a:lnTo>
                  <a:pt x="3016" y="4700"/>
                </a:lnTo>
                <a:lnTo>
                  <a:pt x="3032" y="4683"/>
                </a:lnTo>
                <a:lnTo>
                  <a:pt x="3047" y="4666"/>
                </a:lnTo>
                <a:lnTo>
                  <a:pt x="3048" y="4643"/>
                </a:lnTo>
                <a:lnTo>
                  <a:pt x="3050" y="4622"/>
                </a:lnTo>
                <a:lnTo>
                  <a:pt x="3055" y="4576"/>
                </a:lnTo>
                <a:lnTo>
                  <a:pt x="3016" y="4565"/>
                </a:lnTo>
                <a:lnTo>
                  <a:pt x="2978" y="4553"/>
                </a:lnTo>
                <a:lnTo>
                  <a:pt x="2940" y="4541"/>
                </a:lnTo>
                <a:lnTo>
                  <a:pt x="2902" y="4527"/>
                </a:lnTo>
                <a:lnTo>
                  <a:pt x="2864" y="4513"/>
                </a:lnTo>
                <a:lnTo>
                  <a:pt x="2827" y="4498"/>
                </a:lnTo>
                <a:lnTo>
                  <a:pt x="2790" y="4481"/>
                </a:lnTo>
                <a:lnTo>
                  <a:pt x="2754" y="4465"/>
                </a:lnTo>
                <a:lnTo>
                  <a:pt x="2717" y="4448"/>
                </a:lnTo>
                <a:lnTo>
                  <a:pt x="2682" y="4429"/>
                </a:lnTo>
                <a:lnTo>
                  <a:pt x="2647" y="4410"/>
                </a:lnTo>
                <a:lnTo>
                  <a:pt x="2612" y="4390"/>
                </a:lnTo>
                <a:lnTo>
                  <a:pt x="2577" y="4369"/>
                </a:lnTo>
                <a:lnTo>
                  <a:pt x="2542" y="4349"/>
                </a:lnTo>
                <a:lnTo>
                  <a:pt x="2509" y="4327"/>
                </a:lnTo>
                <a:lnTo>
                  <a:pt x="2476" y="4304"/>
                </a:lnTo>
                <a:lnTo>
                  <a:pt x="2444" y="4280"/>
                </a:lnTo>
                <a:lnTo>
                  <a:pt x="2411" y="4256"/>
                </a:lnTo>
                <a:lnTo>
                  <a:pt x="2379" y="4231"/>
                </a:lnTo>
                <a:lnTo>
                  <a:pt x="2348" y="4206"/>
                </a:lnTo>
                <a:lnTo>
                  <a:pt x="2317" y="4180"/>
                </a:lnTo>
                <a:lnTo>
                  <a:pt x="2287" y="4153"/>
                </a:lnTo>
                <a:lnTo>
                  <a:pt x="2258" y="4126"/>
                </a:lnTo>
                <a:lnTo>
                  <a:pt x="2228" y="4099"/>
                </a:lnTo>
                <a:lnTo>
                  <a:pt x="2200" y="4069"/>
                </a:lnTo>
                <a:lnTo>
                  <a:pt x="2173" y="4041"/>
                </a:lnTo>
                <a:lnTo>
                  <a:pt x="2146" y="4011"/>
                </a:lnTo>
                <a:lnTo>
                  <a:pt x="2119" y="3980"/>
                </a:lnTo>
                <a:lnTo>
                  <a:pt x="2094" y="3950"/>
                </a:lnTo>
                <a:lnTo>
                  <a:pt x="2069" y="3918"/>
                </a:lnTo>
                <a:lnTo>
                  <a:pt x="2044" y="3887"/>
                </a:lnTo>
                <a:lnTo>
                  <a:pt x="2020" y="3854"/>
                </a:lnTo>
                <a:lnTo>
                  <a:pt x="1991" y="3861"/>
                </a:lnTo>
                <a:lnTo>
                  <a:pt x="1963" y="3866"/>
                </a:lnTo>
                <a:lnTo>
                  <a:pt x="1934" y="3871"/>
                </a:lnTo>
                <a:lnTo>
                  <a:pt x="1905" y="3874"/>
                </a:lnTo>
                <a:lnTo>
                  <a:pt x="1876" y="3876"/>
                </a:lnTo>
                <a:lnTo>
                  <a:pt x="1848" y="3877"/>
                </a:lnTo>
                <a:lnTo>
                  <a:pt x="1819" y="3876"/>
                </a:lnTo>
                <a:lnTo>
                  <a:pt x="1789" y="3875"/>
                </a:lnTo>
                <a:lnTo>
                  <a:pt x="1761" y="3873"/>
                </a:lnTo>
                <a:lnTo>
                  <a:pt x="1732" y="3868"/>
                </a:lnTo>
                <a:lnTo>
                  <a:pt x="1703" y="3863"/>
                </a:lnTo>
                <a:lnTo>
                  <a:pt x="1675" y="3858"/>
                </a:lnTo>
                <a:lnTo>
                  <a:pt x="1647" y="3850"/>
                </a:lnTo>
                <a:lnTo>
                  <a:pt x="1619" y="3841"/>
                </a:lnTo>
                <a:lnTo>
                  <a:pt x="1591" y="3831"/>
                </a:lnTo>
                <a:lnTo>
                  <a:pt x="1564" y="3822"/>
                </a:lnTo>
                <a:lnTo>
                  <a:pt x="1548" y="3814"/>
                </a:lnTo>
                <a:lnTo>
                  <a:pt x="1532" y="3805"/>
                </a:lnTo>
                <a:lnTo>
                  <a:pt x="1515" y="3797"/>
                </a:lnTo>
                <a:lnTo>
                  <a:pt x="1500" y="3787"/>
                </a:lnTo>
                <a:lnTo>
                  <a:pt x="1485" y="3777"/>
                </a:lnTo>
                <a:lnTo>
                  <a:pt x="1470" y="3766"/>
                </a:lnTo>
                <a:lnTo>
                  <a:pt x="1456" y="3754"/>
                </a:lnTo>
                <a:lnTo>
                  <a:pt x="1441" y="3742"/>
                </a:lnTo>
                <a:lnTo>
                  <a:pt x="1429" y="3729"/>
                </a:lnTo>
                <a:lnTo>
                  <a:pt x="1416" y="3716"/>
                </a:lnTo>
                <a:lnTo>
                  <a:pt x="1406" y="3702"/>
                </a:lnTo>
                <a:lnTo>
                  <a:pt x="1396" y="3687"/>
                </a:lnTo>
                <a:lnTo>
                  <a:pt x="1386" y="3672"/>
                </a:lnTo>
                <a:lnTo>
                  <a:pt x="1378" y="3655"/>
                </a:lnTo>
                <a:lnTo>
                  <a:pt x="1372" y="3638"/>
                </a:lnTo>
                <a:lnTo>
                  <a:pt x="1366" y="3619"/>
                </a:lnTo>
                <a:lnTo>
                  <a:pt x="1362" y="3599"/>
                </a:lnTo>
                <a:lnTo>
                  <a:pt x="1359" y="3577"/>
                </a:lnTo>
                <a:lnTo>
                  <a:pt x="1359" y="3556"/>
                </a:lnTo>
                <a:lnTo>
                  <a:pt x="1360" y="3536"/>
                </a:lnTo>
                <a:lnTo>
                  <a:pt x="1363" y="3514"/>
                </a:lnTo>
                <a:lnTo>
                  <a:pt x="1367" y="3493"/>
                </a:lnTo>
                <a:lnTo>
                  <a:pt x="1374" y="3474"/>
                </a:lnTo>
                <a:lnTo>
                  <a:pt x="1382" y="3454"/>
                </a:lnTo>
                <a:lnTo>
                  <a:pt x="1390" y="3435"/>
                </a:lnTo>
                <a:lnTo>
                  <a:pt x="1401" y="3416"/>
                </a:lnTo>
                <a:lnTo>
                  <a:pt x="1412" y="3398"/>
                </a:lnTo>
                <a:lnTo>
                  <a:pt x="1425" y="3380"/>
                </a:lnTo>
                <a:lnTo>
                  <a:pt x="1439" y="3364"/>
                </a:lnTo>
                <a:lnTo>
                  <a:pt x="1454" y="3349"/>
                </a:lnTo>
                <a:lnTo>
                  <a:pt x="1470" y="3335"/>
                </a:lnTo>
                <a:lnTo>
                  <a:pt x="1486" y="3322"/>
                </a:lnTo>
                <a:lnTo>
                  <a:pt x="1497" y="3313"/>
                </a:lnTo>
                <a:lnTo>
                  <a:pt x="1507" y="3305"/>
                </a:lnTo>
                <a:lnTo>
                  <a:pt x="1529" y="3292"/>
                </a:lnTo>
                <a:lnTo>
                  <a:pt x="1552" y="3279"/>
                </a:lnTo>
                <a:lnTo>
                  <a:pt x="1576" y="3268"/>
                </a:lnTo>
                <a:lnTo>
                  <a:pt x="1600" y="3259"/>
                </a:lnTo>
                <a:lnTo>
                  <a:pt x="1624" y="3249"/>
                </a:lnTo>
                <a:lnTo>
                  <a:pt x="1673" y="3230"/>
                </a:lnTo>
                <a:lnTo>
                  <a:pt x="1679" y="3224"/>
                </a:lnTo>
                <a:lnTo>
                  <a:pt x="1685" y="3218"/>
                </a:lnTo>
                <a:lnTo>
                  <a:pt x="1689" y="3211"/>
                </a:lnTo>
                <a:lnTo>
                  <a:pt x="1691" y="3204"/>
                </a:lnTo>
                <a:lnTo>
                  <a:pt x="1692" y="3197"/>
                </a:lnTo>
                <a:lnTo>
                  <a:pt x="1691" y="3189"/>
                </a:lnTo>
                <a:lnTo>
                  <a:pt x="1690" y="3181"/>
                </a:lnTo>
                <a:lnTo>
                  <a:pt x="1688" y="3174"/>
                </a:lnTo>
                <a:lnTo>
                  <a:pt x="1682" y="3159"/>
                </a:lnTo>
                <a:lnTo>
                  <a:pt x="1673" y="3143"/>
                </a:lnTo>
                <a:lnTo>
                  <a:pt x="1663" y="3129"/>
                </a:lnTo>
                <a:lnTo>
                  <a:pt x="1654" y="3117"/>
                </a:lnTo>
                <a:lnTo>
                  <a:pt x="1640" y="3101"/>
                </a:lnTo>
                <a:lnTo>
                  <a:pt x="1625" y="3085"/>
                </a:lnTo>
                <a:lnTo>
                  <a:pt x="1596" y="3055"/>
                </a:lnTo>
                <a:lnTo>
                  <a:pt x="1564" y="3026"/>
                </a:lnTo>
                <a:lnTo>
                  <a:pt x="1532" y="3000"/>
                </a:lnTo>
                <a:lnTo>
                  <a:pt x="1497" y="2975"/>
                </a:lnTo>
                <a:lnTo>
                  <a:pt x="1462" y="2951"/>
                </a:lnTo>
                <a:lnTo>
                  <a:pt x="1426" y="2928"/>
                </a:lnTo>
                <a:lnTo>
                  <a:pt x="1389" y="2908"/>
                </a:lnTo>
                <a:lnTo>
                  <a:pt x="1352" y="2887"/>
                </a:lnTo>
                <a:lnTo>
                  <a:pt x="1314" y="2867"/>
                </a:lnTo>
                <a:lnTo>
                  <a:pt x="1237" y="2829"/>
                </a:lnTo>
                <a:lnTo>
                  <a:pt x="1160" y="2793"/>
                </a:lnTo>
                <a:lnTo>
                  <a:pt x="1084" y="2756"/>
                </a:lnTo>
                <a:lnTo>
                  <a:pt x="1029" y="2727"/>
                </a:lnTo>
                <a:lnTo>
                  <a:pt x="977" y="2697"/>
                </a:lnTo>
                <a:lnTo>
                  <a:pt x="925" y="2664"/>
                </a:lnTo>
                <a:lnTo>
                  <a:pt x="874" y="2630"/>
                </a:lnTo>
                <a:lnTo>
                  <a:pt x="823" y="2596"/>
                </a:lnTo>
                <a:lnTo>
                  <a:pt x="774" y="2560"/>
                </a:lnTo>
                <a:lnTo>
                  <a:pt x="725" y="2522"/>
                </a:lnTo>
                <a:lnTo>
                  <a:pt x="678" y="2484"/>
                </a:lnTo>
                <a:lnTo>
                  <a:pt x="632" y="2443"/>
                </a:lnTo>
                <a:lnTo>
                  <a:pt x="586" y="2402"/>
                </a:lnTo>
                <a:lnTo>
                  <a:pt x="541" y="2360"/>
                </a:lnTo>
                <a:lnTo>
                  <a:pt x="498" y="2317"/>
                </a:lnTo>
                <a:lnTo>
                  <a:pt x="456" y="2273"/>
                </a:lnTo>
                <a:lnTo>
                  <a:pt x="414" y="2227"/>
                </a:lnTo>
                <a:lnTo>
                  <a:pt x="374" y="2181"/>
                </a:lnTo>
                <a:lnTo>
                  <a:pt x="335" y="2135"/>
                </a:lnTo>
                <a:lnTo>
                  <a:pt x="301" y="2090"/>
                </a:lnTo>
                <a:lnTo>
                  <a:pt x="267" y="2046"/>
                </a:lnTo>
                <a:lnTo>
                  <a:pt x="236" y="1999"/>
                </a:lnTo>
                <a:lnTo>
                  <a:pt x="206" y="1952"/>
                </a:lnTo>
                <a:lnTo>
                  <a:pt x="176" y="1903"/>
                </a:lnTo>
                <a:lnTo>
                  <a:pt x="148" y="1854"/>
                </a:lnTo>
                <a:lnTo>
                  <a:pt x="123" y="1804"/>
                </a:lnTo>
                <a:lnTo>
                  <a:pt x="99" y="1753"/>
                </a:lnTo>
                <a:lnTo>
                  <a:pt x="77" y="1701"/>
                </a:lnTo>
                <a:lnTo>
                  <a:pt x="58" y="1649"/>
                </a:lnTo>
                <a:lnTo>
                  <a:pt x="49" y="1623"/>
                </a:lnTo>
                <a:lnTo>
                  <a:pt x="41" y="1596"/>
                </a:lnTo>
                <a:lnTo>
                  <a:pt x="34" y="1568"/>
                </a:lnTo>
                <a:lnTo>
                  <a:pt x="27" y="1541"/>
                </a:lnTo>
                <a:lnTo>
                  <a:pt x="21" y="1514"/>
                </a:lnTo>
                <a:lnTo>
                  <a:pt x="16" y="1487"/>
                </a:lnTo>
                <a:lnTo>
                  <a:pt x="11" y="1459"/>
                </a:lnTo>
                <a:lnTo>
                  <a:pt x="8" y="1431"/>
                </a:lnTo>
                <a:lnTo>
                  <a:pt x="4" y="1403"/>
                </a:lnTo>
                <a:lnTo>
                  <a:pt x="2" y="1375"/>
                </a:lnTo>
                <a:lnTo>
                  <a:pt x="1" y="1347"/>
                </a:lnTo>
                <a:lnTo>
                  <a:pt x="0" y="1318"/>
                </a:lnTo>
                <a:lnTo>
                  <a:pt x="1" y="1286"/>
                </a:lnTo>
                <a:lnTo>
                  <a:pt x="4" y="1252"/>
                </a:lnTo>
                <a:lnTo>
                  <a:pt x="8" y="1217"/>
                </a:lnTo>
                <a:lnTo>
                  <a:pt x="12" y="1184"/>
                </a:lnTo>
                <a:lnTo>
                  <a:pt x="19" y="1150"/>
                </a:lnTo>
                <a:lnTo>
                  <a:pt x="26" y="1116"/>
                </a:lnTo>
                <a:lnTo>
                  <a:pt x="35" y="1084"/>
                </a:lnTo>
                <a:lnTo>
                  <a:pt x="47" y="1051"/>
                </a:lnTo>
                <a:lnTo>
                  <a:pt x="60" y="1021"/>
                </a:lnTo>
                <a:lnTo>
                  <a:pt x="75" y="990"/>
                </a:lnTo>
                <a:lnTo>
                  <a:pt x="83" y="976"/>
                </a:lnTo>
                <a:lnTo>
                  <a:pt x="92" y="962"/>
                </a:lnTo>
                <a:lnTo>
                  <a:pt x="101" y="948"/>
                </a:lnTo>
                <a:lnTo>
                  <a:pt x="112" y="935"/>
                </a:lnTo>
                <a:lnTo>
                  <a:pt x="123" y="923"/>
                </a:lnTo>
                <a:lnTo>
                  <a:pt x="134" y="910"/>
                </a:lnTo>
                <a:lnTo>
                  <a:pt x="146" y="899"/>
                </a:lnTo>
                <a:lnTo>
                  <a:pt x="159" y="887"/>
                </a:lnTo>
                <a:lnTo>
                  <a:pt x="172" y="877"/>
                </a:lnTo>
                <a:lnTo>
                  <a:pt x="186" y="867"/>
                </a:lnTo>
                <a:lnTo>
                  <a:pt x="201" y="858"/>
                </a:lnTo>
                <a:lnTo>
                  <a:pt x="217" y="849"/>
                </a:lnTo>
                <a:lnTo>
                  <a:pt x="215" y="829"/>
                </a:lnTo>
                <a:lnTo>
                  <a:pt x="214" y="811"/>
                </a:lnTo>
                <a:lnTo>
                  <a:pt x="215" y="791"/>
                </a:lnTo>
                <a:lnTo>
                  <a:pt x="217" y="772"/>
                </a:lnTo>
                <a:lnTo>
                  <a:pt x="221" y="753"/>
                </a:lnTo>
                <a:lnTo>
                  <a:pt x="225" y="735"/>
                </a:lnTo>
                <a:lnTo>
                  <a:pt x="231" y="716"/>
                </a:lnTo>
                <a:lnTo>
                  <a:pt x="237" y="698"/>
                </a:lnTo>
                <a:lnTo>
                  <a:pt x="245" y="680"/>
                </a:lnTo>
                <a:lnTo>
                  <a:pt x="253" y="663"/>
                </a:lnTo>
                <a:lnTo>
                  <a:pt x="263" y="647"/>
                </a:lnTo>
                <a:lnTo>
                  <a:pt x="274" y="631"/>
                </a:lnTo>
                <a:lnTo>
                  <a:pt x="286" y="616"/>
                </a:lnTo>
                <a:lnTo>
                  <a:pt x="299" y="601"/>
                </a:lnTo>
                <a:lnTo>
                  <a:pt x="312" y="588"/>
                </a:lnTo>
                <a:lnTo>
                  <a:pt x="327" y="575"/>
                </a:lnTo>
                <a:lnTo>
                  <a:pt x="353" y="554"/>
                </a:lnTo>
                <a:lnTo>
                  <a:pt x="381" y="536"/>
                </a:lnTo>
                <a:lnTo>
                  <a:pt x="409" y="519"/>
                </a:lnTo>
                <a:lnTo>
                  <a:pt x="438" y="505"/>
                </a:lnTo>
                <a:lnTo>
                  <a:pt x="469" y="493"/>
                </a:lnTo>
                <a:lnTo>
                  <a:pt x="500" y="484"/>
                </a:lnTo>
                <a:lnTo>
                  <a:pt x="532" y="475"/>
                </a:lnTo>
                <a:lnTo>
                  <a:pt x="564" y="468"/>
                </a:lnTo>
                <a:lnTo>
                  <a:pt x="597" y="464"/>
                </a:lnTo>
                <a:lnTo>
                  <a:pt x="629" y="461"/>
                </a:lnTo>
                <a:lnTo>
                  <a:pt x="663" y="460"/>
                </a:lnTo>
                <a:lnTo>
                  <a:pt x="696" y="460"/>
                </a:lnTo>
                <a:lnTo>
                  <a:pt x="729" y="462"/>
                </a:lnTo>
                <a:lnTo>
                  <a:pt x="762" y="466"/>
                </a:lnTo>
                <a:lnTo>
                  <a:pt x="795" y="471"/>
                </a:lnTo>
                <a:lnTo>
                  <a:pt x="826" y="477"/>
                </a:lnTo>
                <a:lnTo>
                  <a:pt x="853" y="485"/>
                </a:lnTo>
                <a:lnTo>
                  <a:pt x="879" y="493"/>
                </a:lnTo>
                <a:lnTo>
                  <a:pt x="904" y="504"/>
                </a:lnTo>
                <a:lnTo>
                  <a:pt x="931" y="516"/>
                </a:lnTo>
                <a:lnTo>
                  <a:pt x="954" y="529"/>
                </a:lnTo>
                <a:lnTo>
                  <a:pt x="978" y="544"/>
                </a:lnTo>
                <a:lnTo>
                  <a:pt x="1000" y="561"/>
                </a:lnTo>
                <a:lnTo>
                  <a:pt x="1022" y="578"/>
                </a:lnTo>
                <a:lnTo>
                  <a:pt x="1041" y="598"/>
                </a:lnTo>
                <a:lnTo>
                  <a:pt x="1060" y="617"/>
                </a:lnTo>
                <a:lnTo>
                  <a:pt x="1077" y="639"/>
                </a:lnTo>
                <a:lnTo>
                  <a:pt x="1091" y="662"/>
                </a:lnTo>
                <a:lnTo>
                  <a:pt x="1104" y="687"/>
                </a:lnTo>
                <a:lnTo>
                  <a:pt x="1116" y="712"/>
                </a:lnTo>
                <a:lnTo>
                  <a:pt x="1125" y="738"/>
                </a:lnTo>
                <a:lnTo>
                  <a:pt x="1128" y="752"/>
                </a:lnTo>
                <a:lnTo>
                  <a:pt x="1131" y="766"/>
                </a:lnTo>
                <a:lnTo>
                  <a:pt x="1172" y="779"/>
                </a:lnTo>
                <a:lnTo>
                  <a:pt x="1211" y="793"/>
                </a:lnTo>
                <a:lnTo>
                  <a:pt x="1251" y="809"/>
                </a:lnTo>
                <a:lnTo>
                  <a:pt x="1290" y="825"/>
                </a:lnTo>
                <a:lnTo>
                  <a:pt x="1369" y="858"/>
                </a:lnTo>
                <a:lnTo>
                  <a:pt x="1446" y="892"/>
                </a:lnTo>
                <a:lnTo>
                  <a:pt x="1436" y="822"/>
                </a:lnTo>
                <a:lnTo>
                  <a:pt x="1427" y="750"/>
                </a:lnTo>
                <a:lnTo>
                  <a:pt x="1410" y="606"/>
                </a:lnTo>
                <a:lnTo>
                  <a:pt x="1388" y="608"/>
                </a:lnTo>
                <a:lnTo>
                  <a:pt x="1366" y="608"/>
                </a:lnTo>
                <a:lnTo>
                  <a:pt x="1345" y="605"/>
                </a:lnTo>
                <a:lnTo>
                  <a:pt x="1323" y="603"/>
                </a:lnTo>
                <a:lnTo>
                  <a:pt x="1301" y="599"/>
                </a:lnTo>
                <a:lnTo>
                  <a:pt x="1279" y="593"/>
                </a:lnTo>
                <a:lnTo>
                  <a:pt x="1259" y="586"/>
                </a:lnTo>
                <a:lnTo>
                  <a:pt x="1239" y="578"/>
                </a:lnTo>
                <a:lnTo>
                  <a:pt x="1220" y="568"/>
                </a:lnTo>
                <a:lnTo>
                  <a:pt x="1200" y="558"/>
                </a:lnTo>
                <a:lnTo>
                  <a:pt x="1183" y="546"/>
                </a:lnTo>
                <a:lnTo>
                  <a:pt x="1165" y="531"/>
                </a:lnTo>
                <a:lnTo>
                  <a:pt x="1149" y="517"/>
                </a:lnTo>
                <a:lnTo>
                  <a:pt x="1135" y="501"/>
                </a:lnTo>
                <a:lnTo>
                  <a:pt x="1121" y="484"/>
                </a:lnTo>
                <a:lnTo>
                  <a:pt x="1109" y="465"/>
                </a:lnTo>
                <a:lnTo>
                  <a:pt x="1102" y="453"/>
                </a:lnTo>
                <a:lnTo>
                  <a:pt x="1096" y="442"/>
                </a:lnTo>
                <a:lnTo>
                  <a:pt x="1084" y="418"/>
                </a:lnTo>
                <a:lnTo>
                  <a:pt x="1075" y="393"/>
                </a:lnTo>
                <a:lnTo>
                  <a:pt x="1069" y="367"/>
                </a:lnTo>
                <a:lnTo>
                  <a:pt x="1064" y="341"/>
                </a:lnTo>
                <a:lnTo>
                  <a:pt x="1062" y="315"/>
                </a:lnTo>
                <a:lnTo>
                  <a:pt x="1063" y="289"/>
                </a:lnTo>
                <a:lnTo>
                  <a:pt x="1065" y="263"/>
                </a:lnTo>
                <a:lnTo>
                  <a:pt x="1070" y="237"/>
                </a:lnTo>
                <a:lnTo>
                  <a:pt x="1076" y="211"/>
                </a:lnTo>
                <a:lnTo>
                  <a:pt x="1086" y="186"/>
                </a:lnTo>
                <a:lnTo>
                  <a:pt x="1097" y="162"/>
                </a:lnTo>
                <a:lnTo>
                  <a:pt x="1110" y="139"/>
                </a:lnTo>
                <a:lnTo>
                  <a:pt x="1125" y="118"/>
                </a:lnTo>
                <a:lnTo>
                  <a:pt x="1134" y="108"/>
                </a:lnTo>
                <a:lnTo>
                  <a:pt x="1142" y="98"/>
                </a:lnTo>
                <a:lnTo>
                  <a:pt x="1152" y="89"/>
                </a:lnTo>
                <a:lnTo>
                  <a:pt x="1162" y="79"/>
                </a:lnTo>
                <a:close/>
                <a:moveTo>
                  <a:pt x="925" y="1586"/>
                </a:moveTo>
                <a:lnTo>
                  <a:pt x="925" y="1586"/>
                </a:lnTo>
                <a:lnTo>
                  <a:pt x="917" y="1609"/>
                </a:lnTo>
                <a:lnTo>
                  <a:pt x="912" y="1631"/>
                </a:lnTo>
                <a:lnTo>
                  <a:pt x="910" y="1654"/>
                </a:lnTo>
                <a:lnTo>
                  <a:pt x="909" y="1677"/>
                </a:lnTo>
                <a:lnTo>
                  <a:pt x="910" y="1700"/>
                </a:lnTo>
                <a:lnTo>
                  <a:pt x="913" y="1723"/>
                </a:lnTo>
                <a:lnTo>
                  <a:pt x="917" y="1746"/>
                </a:lnTo>
                <a:lnTo>
                  <a:pt x="924" y="1768"/>
                </a:lnTo>
                <a:lnTo>
                  <a:pt x="932" y="1790"/>
                </a:lnTo>
                <a:lnTo>
                  <a:pt x="940" y="1813"/>
                </a:lnTo>
                <a:lnTo>
                  <a:pt x="950" y="1834"/>
                </a:lnTo>
                <a:lnTo>
                  <a:pt x="961" y="1855"/>
                </a:lnTo>
                <a:lnTo>
                  <a:pt x="972" y="1876"/>
                </a:lnTo>
                <a:lnTo>
                  <a:pt x="984" y="1897"/>
                </a:lnTo>
                <a:lnTo>
                  <a:pt x="1009" y="1935"/>
                </a:lnTo>
                <a:lnTo>
                  <a:pt x="1039" y="1976"/>
                </a:lnTo>
                <a:lnTo>
                  <a:pt x="1071" y="2015"/>
                </a:lnTo>
                <a:lnTo>
                  <a:pt x="1104" y="2053"/>
                </a:lnTo>
                <a:lnTo>
                  <a:pt x="1139" y="2090"/>
                </a:lnTo>
                <a:lnTo>
                  <a:pt x="1176" y="2125"/>
                </a:lnTo>
                <a:lnTo>
                  <a:pt x="1213" y="2160"/>
                </a:lnTo>
                <a:lnTo>
                  <a:pt x="1252" y="2192"/>
                </a:lnTo>
                <a:lnTo>
                  <a:pt x="1291" y="2224"/>
                </a:lnTo>
                <a:lnTo>
                  <a:pt x="1332" y="2254"/>
                </a:lnTo>
                <a:lnTo>
                  <a:pt x="1373" y="2285"/>
                </a:lnTo>
                <a:lnTo>
                  <a:pt x="1415" y="2313"/>
                </a:lnTo>
                <a:lnTo>
                  <a:pt x="1458" y="2341"/>
                </a:lnTo>
                <a:lnTo>
                  <a:pt x="1501" y="2367"/>
                </a:lnTo>
                <a:lnTo>
                  <a:pt x="1545" y="2393"/>
                </a:lnTo>
                <a:lnTo>
                  <a:pt x="1589" y="2419"/>
                </a:lnTo>
                <a:lnTo>
                  <a:pt x="1634" y="2443"/>
                </a:lnTo>
                <a:lnTo>
                  <a:pt x="1540" y="1683"/>
                </a:lnTo>
                <a:lnTo>
                  <a:pt x="1517" y="1669"/>
                </a:lnTo>
                <a:lnTo>
                  <a:pt x="1496" y="1656"/>
                </a:lnTo>
                <a:lnTo>
                  <a:pt x="1474" y="1642"/>
                </a:lnTo>
                <a:lnTo>
                  <a:pt x="1452" y="1628"/>
                </a:lnTo>
                <a:lnTo>
                  <a:pt x="1411" y="1598"/>
                </a:lnTo>
                <a:lnTo>
                  <a:pt x="1370" y="1566"/>
                </a:lnTo>
                <a:lnTo>
                  <a:pt x="1328" y="1536"/>
                </a:lnTo>
                <a:lnTo>
                  <a:pt x="1287" y="1505"/>
                </a:lnTo>
                <a:lnTo>
                  <a:pt x="1265" y="1491"/>
                </a:lnTo>
                <a:lnTo>
                  <a:pt x="1244" y="1477"/>
                </a:lnTo>
                <a:lnTo>
                  <a:pt x="1221" y="1465"/>
                </a:lnTo>
                <a:lnTo>
                  <a:pt x="1198" y="1453"/>
                </a:lnTo>
                <a:lnTo>
                  <a:pt x="1188" y="1448"/>
                </a:lnTo>
                <a:lnTo>
                  <a:pt x="1177" y="1444"/>
                </a:lnTo>
                <a:lnTo>
                  <a:pt x="1167" y="1441"/>
                </a:lnTo>
                <a:lnTo>
                  <a:pt x="1157" y="1439"/>
                </a:lnTo>
                <a:lnTo>
                  <a:pt x="1147" y="1437"/>
                </a:lnTo>
                <a:lnTo>
                  <a:pt x="1136" y="1436"/>
                </a:lnTo>
                <a:lnTo>
                  <a:pt x="1126" y="1436"/>
                </a:lnTo>
                <a:lnTo>
                  <a:pt x="1115" y="1436"/>
                </a:lnTo>
                <a:lnTo>
                  <a:pt x="1096" y="1439"/>
                </a:lnTo>
                <a:lnTo>
                  <a:pt x="1075" y="1444"/>
                </a:lnTo>
                <a:lnTo>
                  <a:pt x="1056" y="1452"/>
                </a:lnTo>
                <a:lnTo>
                  <a:pt x="1037" y="1462"/>
                </a:lnTo>
                <a:lnTo>
                  <a:pt x="1019" y="1473"/>
                </a:lnTo>
                <a:lnTo>
                  <a:pt x="1002" y="1486"/>
                </a:lnTo>
                <a:lnTo>
                  <a:pt x="986" y="1500"/>
                </a:lnTo>
                <a:lnTo>
                  <a:pt x="971" y="1515"/>
                </a:lnTo>
                <a:lnTo>
                  <a:pt x="957" y="1533"/>
                </a:lnTo>
                <a:lnTo>
                  <a:pt x="945" y="1550"/>
                </a:lnTo>
                <a:lnTo>
                  <a:pt x="934" y="1567"/>
                </a:lnTo>
                <a:lnTo>
                  <a:pt x="925" y="1586"/>
                </a:lnTo>
                <a:close/>
                <a:moveTo>
                  <a:pt x="6110" y="1456"/>
                </a:moveTo>
                <a:lnTo>
                  <a:pt x="6110" y="1456"/>
                </a:lnTo>
                <a:lnTo>
                  <a:pt x="6088" y="1468"/>
                </a:lnTo>
                <a:lnTo>
                  <a:pt x="6065" y="1481"/>
                </a:lnTo>
                <a:lnTo>
                  <a:pt x="6045" y="1494"/>
                </a:lnTo>
                <a:lnTo>
                  <a:pt x="6023" y="1509"/>
                </a:lnTo>
                <a:lnTo>
                  <a:pt x="5983" y="1538"/>
                </a:lnTo>
                <a:lnTo>
                  <a:pt x="5941" y="1568"/>
                </a:lnTo>
                <a:lnTo>
                  <a:pt x="5901" y="1599"/>
                </a:lnTo>
                <a:lnTo>
                  <a:pt x="5861" y="1629"/>
                </a:lnTo>
                <a:lnTo>
                  <a:pt x="5840" y="1643"/>
                </a:lnTo>
                <a:lnTo>
                  <a:pt x="5818" y="1658"/>
                </a:lnTo>
                <a:lnTo>
                  <a:pt x="5797" y="1671"/>
                </a:lnTo>
                <a:lnTo>
                  <a:pt x="5775" y="1683"/>
                </a:lnTo>
                <a:lnTo>
                  <a:pt x="5751" y="1873"/>
                </a:lnTo>
                <a:lnTo>
                  <a:pt x="5727" y="2063"/>
                </a:lnTo>
                <a:lnTo>
                  <a:pt x="5683" y="2443"/>
                </a:lnTo>
                <a:lnTo>
                  <a:pt x="5743" y="2410"/>
                </a:lnTo>
                <a:lnTo>
                  <a:pt x="5804" y="2374"/>
                </a:lnTo>
                <a:lnTo>
                  <a:pt x="5863" y="2337"/>
                </a:lnTo>
                <a:lnTo>
                  <a:pt x="5922" y="2298"/>
                </a:lnTo>
                <a:lnTo>
                  <a:pt x="5979" y="2258"/>
                </a:lnTo>
                <a:lnTo>
                  <a:pt x="6008" y="2236"/>
                </a:lnTo>
                <a:lnTo>
                  <a:pt x="6035" y="2214"/>
                </a:lnTo>
                <a:lnTo>
                  <a:pt x="6063" y="2192"/>
                </a:lnTo>
                <a:lnTo>
                  <a:pt x="6089" y="2169"/>
                </a:lnTo>
                <a:lnTo>
                  <a:pt x="6116" y="2147"/>
                </a:lnTo>
                <a:lnTo>
                  <a:pt x="6141" y="2123"/>
                </a:lnTo>
                <a:lnTo>
                  <a:pt x="6186" y="2078"/>
                </a:lnTo>
                <a:lnTo>
                  <a:pt x="6208" y="2055"/>
                </a:lnTo>
                <a:lnTo>
                  <a:pt x="6229" y="2033"/>
                </a:lnTo>
                <a:lnTo>
                  <a:pt x="6250" y="2009"/>
                </a:lnTo>
                <a:lnTo>
                  <a:pt x="6271" y="1984"/>
                </a:lnTo>
                <a:lnTo>
                  <a:pt x="6289" y="1959"/>
                </a:lnTo>
                <a:lnTo>
                  <a:pt x="6308" y="1933"/>
                </a:lnTo>
                <a:lnTo>
                  <a:pt x="6325" y="1906"/>
                </a:lnTo>
                <a:lnTo>
                  <a:pt x="6341" y="1879"/>
                </a:lnTo>
                <a:lnTo>
                  <a:pt x="6355" y="1851"/>
                </a:lnTo>
                <a:lnTo>
                  <a:pt x="6368" y="1823"/>
                </a:lnTo>
                <a:lnTo>
                  <a:pt x="6380" y="1793"/>
                </a:lnTo>
                <a:lnTo>
                  <a:pt x="6390" y="1764"/>
                </a:lnTo>
                <a:lnTo>
                  <a:pt x="6398" y="1734"/>
                </a:lnTo>
                <a:lnTo>
                  <a:pt x="6404" y="1702"/>
                </a:lnTo>
                <a:lnTo>
                  <a:pt x="6406" y="1688"/>
                </a:lnTo>
                <a:lnTo>
                  <a:pt x="6406" y="1674"/>
                </a:lnTo>
                <a:lnTo>
                  <a:pt x="6406" y="1659"/>
                </a:lnTo>
                <a:lnTo>
                  <a:pt x="6405" y="1644"/>
                </a:lnTo>
                <a:lnTo>
                  <a:pt x="6403" y="1630"/>
                </a:lnTo>
                <a:lnTo>
                  <a:pt x="6400" y="1616"/>
                </a:lnTo>
                <a:lnTo>
                  <a:pt x="6396" y="1602"/>
                </a:lnTo>
                <a:lnTo>
                  <a:pt x="6390" y="1589"/>
                </a:lnTo>
                <a:lnTo>
                  <a:pt x="6385" y="1575"/>
                </a:lnTo>
                <a:lnTo>
                  <a:pt x="6378" y="1562"/>
                </a:lnTo>
                <a:lnTo>
                  <a:pt x="6371" y="1550"/>
                </a:lnTo>
                <a:lnTo>
                  <a:pt x="6362" y="1537"/>
                </a:lnTo>
                <a:lnTo>
                  <a:pt x="6353" y="1525"/>
                </a:lnTo>
                <a:lnTo>
                  <a:pt x="6343" y="1514"/>
                </a:lnTo>
                <a:lnTo>
                  <a:pt x="6334" y="1503"/>
                </a:lnTo>
                <a:lnTo>
                  <a:pt x="6323" y="1493"/>
                </a:lnTo>
                <a:lnTo>
                  <a:pt x="6312" y="1484"/>
                </a:lnTo>
                <a:lnTo>
                  <a:pt x="6300" y="1475"/>
                </a:lnTo>
                <a:lnTo>
                  <a:pt x="6288" y="1467"/>
                </a:lnTo>
                <a:lnTo>
                  <a:pt x="6276" y="1460"/>
                </a:lnTo>
                <a:lnTo>
                  <a:pt x="6263" y="1453"/>
                </a:lnTo>
                <a:lnTo>
                  <a:pt x="6250" y="1449"/>
                </a:lnTo>
                <a:lnTo>
                  <a:pt x="6236" y="1444"/>
                </a:lnTo>
                <a:lnTo>
                  <a:pt x="6223" y="1440"/>
                </a:lnTo>
                <a:lnTo>
                  <a:pt x="6209" y="1438"/>
                </a:lnTo>
                <a:lnTo>
                  <a:pt x="6195" y="1437"/>
                </a:lnTo>
                <a:lnTo>
                  <a:pt x="6180" y="1437"/>
                </a:lnTo>
                <a:lnTo>
                  <a:pt x="6166" y="1438"/>
                </a:lnTo>
                <a:lnTo>
                  <a:pt x="6152" y="1441"/>
                </a:lnTo>
                <a:lnTo>
                  <a:pt x="6138" y="1444"/>
                </a:lnTo>
                <a:lnTo>
                  <a:pt x="6124" y="1450"/>
                </a:lnTo>
                <a:lnTo>
                  <a:pt x="6110" y="14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bIns="900000" anchor="ctr">
            <a:normAutofit fontScale="25000" lnSpcReduction="2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4" name="KSO_Shape"/>
          <p:cNvSpPr/>
          <p:nvPr>
            <p:custDataLst>
              <p:tags r:id="rId33"/>
            </p:custDataLst>
          </p:nvPr>
        </p:nvSpPr>
        <p:spPr>
          <a:xfrm>
            <a:off x="3791940" y="4190073"/>
            <a:ext cx="289235" cy="196680"/>
          </a:xfrm>
          <a:custGeom>
            <a:rect l="l" t="t" r="r" b="b"/>
            <a:pathLst>
              <a:path w="3456384" h="2625869">
                <a:moveTo>
                  <a:pt x="1341655" y="1419506"/>
                </a:moveTo>
                <a:lnTo>
                  <a:pt x="196553" y="2529194"/>
                </a:lnTo>
                <a:lnTo>
                  <a:pt x="3257656" y="2529194"/>
                </a:lnTo>
                <a:lnTo>
                  <a:pt x="2112554" y="1419506"/>
                </a:lnTo>
                <a:lnTo>
                  <a:pt x="1727105" y="1793035"/>
                </a:lnTo>
                <a:close/>
                <a:moveTo>
                  <a:pt x="97273" y="213610"/>
                </a:moveTo>
                <a:lnTo>
                  <a:pt x="97273" y="2486204"/>
                </a:lnTo>
                <a:lnTo>
                  <a:pt x="1269834" y="1349907"/>
                </a:lnTo>
                <a:close/>
                <a:moveTo>
                  <a:pt x="3359112" y="211502"/>
                </a:moveTo>
                <a:lnTo>
                  <a:pt x="2184375" y="1349907"/>
                </a:lnTo>
                <a:lnTo>
                  <a:pt x="3359112" y="2488312"/>
                </a:lnTo>
                <a:close/>
                <a:moveTo>
                  <a:pt x="120249" y="96675"/>
                </a:moveTo>
                <a:lnTo>
                  <a:pt x="1727105" y="1653835"/>
                </a:lnTo>
                <a:lnTo>
                  <a:pt x="3333960" y="96675"/>
                </a:lnTo>
                <a:close/>
                <a:moveTo>
                  <a:pt x="0" y="0"/>
                </a:moveTo>
                <a:lnTo>
                  <a:pt x="3456384" y="0"/>
                </a:lnTo>
                <a:lnTo>
                  <a:pt x="3456384" y="2625869"/>
                </a:lnTo>
                <a:lnTo>
                  <a:pt x="0" y="26258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3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5" name="KSO_Shape"/>
          <p:cNvSpPr/>
          <p:nvPr>
            <p:custDataLst>
              <p:tags r:id="rId34"/>
            </p:custDataLst>
          </p:nvPr>
        </p:nvSpPr>
        <p:spPr bwMode="auto">
          <a:xfrm>
            <a:off x="8705502" y="3096560"/>
            <a:ext cx="334124" cy="334682"/>
          </a:xfrm>
          <a:custGeom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 fontScale="725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6" name="KSO_Shape"/>
          <p:cNvSpPr/>
          <p:nvPr>
            <p:custDataLst>
              <p:tags r:id="rId35"/>
            </p:custDataLst>
          </p:nvPr>
        </p:nvSpPr>
        <p:spPr bwMode="auto">
          <a:xfrm>
            <a:off x="4477541" y="4748237"/>
            <a:ext cx="282615" cy="395266"/>
          </a:xfrm>
          <a:custGeom>
            <a:gdLst>
              <a:gd name="T0" fmla="*/ 2147483646 w 4228"/>
              <a:gd name="T1" fmla="*/ 2147483646 h 5910"/>
              <a:gd name="T2" fmla="*/ 2147483646 w 4228"/>
              <a:gd name="T3" fmla="*/ 2147483646 h 5910"/>
              <a:gd name="T4" fmla="*/ 2147483646 w 4228"/>
              <a:gd name="T5" fmla="*/ 2147483646 h 5910"/>
              <a:gd name="T6" fmla="*/ 2147483646 w 4228"/>
              <a:gd name="T7" fmla="*/ 2147483646 h 5910"/>
              <a:gd name="T8" fmla="*/ 2147483646 w 4228"/>
              <a:gd name="T9" fmla="*/ 736754076 h 5910"/>
              <a:gd name="T10" fmla="*/ 2147483646 w 4228"/>
              <a:gd name="T11" fmla="*/ 468900117 h 5910"/>
              <a:gd name="T12" fmla="*/ 2147483646 w 4228"/>
              <a:gd name="T13" fmla="*/ 2147483646 h 5910"/>
              <a:gd name="T14" fmla="*/ 2147483646 w 4228"/>
              <a:gd name="T15" fmla="*/ 2147483646 h 5910"/>
              <a:gd name="T16" fmla="*/ 769768890 w 4228"/>
              <a:gd name="T17" fmla="*/ 2147483646 h 5910"/>
              <a:gd name="T18" fmla="*/ 502005176 w 4228"/>
              <a:gd name="T19" fmla="*/ 2147483646 h 5910"/>
              <a:gd name="T20" fmla="*/ 2147483646 w 4228"/>
              <a:gd name="T21" fmla="*/ 2147483646 h 5910"/>
              <a:gd name="T22" fmla="*/ 2147483646 w 4228"/>
              <a:gd name="T23" fmla="*/ 2147483646 h 5910"/>
              <a:gd name="T24" fmla="*/ 2147483646 w 4228"/>
              <a:gd name="T25" fmla="*/ 2147483646 h 5910"/>
              <a:gd name="T26" fmla="*/ 2147483646 w 4228"/>
              <a:gd name="T27" fmla="*/ 2147483646 h 5910"/>
              <a:gd name="T28" fmla="*/ 2147483646 w 4228"/>
              <a:gd name="T29" fmla="*/ 2147483646 h 5910"/>
              <a:gd name="T30" fmla="*/ 2147483646 w 4228"/>
              <a:gd name="T31" fmla="*/ 2147483646 h 5910"/>
              <a:gd name="T32" fmla="*/ 2147483646 w 4228"/>
              <a:gd name="T33" fmla="*/ 2147483646 h 5910"/>
              <a:gd name="T34" fmla="*/ 2147483646 w 4228"/>
              <a:gd name="T35" fmla="*/ 2147483646 h 5910"/>
              <a:gd name="T36" fmla="*/ 2147483646 w 4228"/>
              <a:gd name="T37" fmla="*/ 2147483646 h 5910"/>
              <a:gd name="T38" fmla="*/ 2147483646 w 4228"/>
              <a:gd name="T39" fmla="*/ 2147483646 h 5910"/>
              <a:gd name="T40" fmla="*/ 2147483646 w 4228"/>
              <a:gd name="T41" fmla="*/ 2147483646 h 5910"/>
              <a:gd name="T42" fmla="*/ 2147483646 w 4228"/>
              <a:gd name="T43" fmla="*/ 2147483646 h 5910"/>
              <a:gd name="T44" fmla="*/ 2147483646 w 4228"/>
              <a:gd name="T45" fmla="*/ 2147483646 h 5910"/>
              <a:gd name="T46" fmla="*/ 2147483646 w 4228"/>
              <a:gd name="T47" fmla="*/ 2147483646 h 5910"/>
              <a:gd name="T48" fmla="*/ 2147483646 w 4228"/>
              <a:gd name="T49" fmla="*/ 2147483646 h 5910"/>
              <a:gd name="T50" fmla="*/ 2147483646 w 4228"/>
              <a:gd name="T51" fmla="*/ 2147483646 h 5910"/>
              <a:gd name="T52" fmla="*/ 2147483646 w 4228"/>
              <a:gd name="T53" fmla="*/ 2147483646 h 5910"/>
              <a:gd name="T54" fmla="*/ 2147483646 w 4228"/>
              <a:gd name="T55" fmla="*/ 2147483646 h 5910"/>
              <a:gd name="T56" fmla="*/ 2147483646 w 4228"/>
              <a:gd name="T57" fmla="*/ 2147483646 h 5910"/>
              <a:gd name="T58" fmla="*/ 2147483646 w 4228"/>
              <a:gd name="T59" fmla="*/ 2147483646 h 5910"/>
              <a:gd name="T60" fmla="*/ 2147483646 w 4228"/>
              <a:gd name="T61" fmla="*/ 2147483646 h 5910"/>
              <a:gd name="T62" fmla="*/ 2147483646 w 4228"/>
              <a:gd name="T63" fmla="*/ 2147483646 h 5910"/>
              <a:gd name="T64" fmla="*/ 2147483646 w 4228"/>
              <a:gd name="T65" fmla="*/ 2147483646 h 5910"/>
              <a:gd name="T66" fmla="*/ 2147483646 w 4228"/>
              <a:gd name="T67" fmla="*/ 2147483646 h 5910"/>
              <a:gd name="T68" fmla="*/ 2147483646 w 4228"/>
              <a:gd name="T69" fmla="*/ 2147483646 h 5910"/>
              <a:gd name="T70" fmla="*/ 2147483646 w 4228"/>
              <a:gd name="T71" fmla="*/ 2147483646 h 5910"/>
              <a:gd name="T72" fmla="*/ 2147483646 w 4228"/>
              <a:gd name="T73" fmla="*/ 2147483646 h 5910"/>
              <a:gd name="T74" fmla="*/ 2147483646 w 4228"/>
              <a:gd name="T75" fmla="*/ 2147483646 h 5910"/>
              <a:gd name="T76" fmla="*/ 2147483646 w 4228"/>
              <a:gd name="T77" fmla="*/ 2147483646 h 5910"/>
              <a:gd name="T78" fmla="*/ 2147483646 w 4228"/>
              <a:gd name="T79" fmla="*/ 2147483646 h 5910"/>
              <a:gd name="T80" fmla="*/ 2147483646 w 4228"/>
              <a:gd name="T81" fmla="*/ 2147483646 h 5910"/>
              <a:gd name="T82" fmla="*/ 2147483646 w 4228"/>
              <a:gd name="T83" fmla="*/ 2147483646 h 5910"/>
              <a:gd name="T84" fmla="*/ 2147483646 w 4228"/>
              <a:gd name="T85" fmla="*/ 2147483646 h 5910"/>
              <a:gd name="T86" fmla="*/ 2147483646 w 4228"/>
              <a:gd name="T87" fmla="*/ 2147483646 h 5910"/>
              <a:gd name="T88" fmla="*/ 2147483646 w 4228"/>
              <a:gd name="T89" fmla="*/ 2147483646 h 5910"/>
              <a:gd name="T90" fmla="*/ 2147483646 w 4228"/>
              <a:gd name="T91" fmla="*/ 2147483646 h 5910"/>
              <a:gd name="T92" fmla="*/ 2147483646 w 4228"/>
              <a:gd name="T93" fmla="*/ 2147483646 h 5910"/>
              <a:gd name="T94" fmla="*/ 2147483646 w 4228"/>
              <a:gd name="T95" fmla="*/ 2147483646 h 5910"/>
              <a:gd name="T96" fmla="*/ 2147483646 w 4228"/>
              <a:gd name="T97" fmla="*/ 2147483646 h 5910"/>
              <a:gd name="T98" fmla="*/ 2147483646 w 4228"/>
              <a:gd name="T99" fmla="*/ 2147483646 h 5910"/>
              <a:gd name="T100" fmla="*/ 2147483646 w 4228"/>
              <a:gd name="T101" fmla="*/ 2147483646 h 5910"/>
              <a:gd name="T102" fmla="*/ 2147483646 w 4228"/>
              <a:gd name="T103" fmla="*/ 2147483646 h 5910"/>
              <a:gd name="T104" fmla="*/ 2147483646 w 4228"/>
              <a:gd name="T105" fmla="*/ 2147483646 h 5910"/>
              <a:gd name="T106" fmla="*/ 2147483646 w 4228"/>
              <a:gd name="T107" fmla="*/ 2147483646 h 5910"/>
              <a:gd name="T108" fmla="*/ 2147483646 w 4228"/>
              <a:gd name="T109" fmla="*/ 2147483646 h 5910"/>
              <a:gd name="T110" fmla="*/ 2147483646 w 4228"/>
              <a:gd name="T111" fmla="*/ 2147483646 h 5910"/>
              <a:gd name="T112" fmla="*/ 2147483646 w 4228"/>
              <a:gd name="T113" fmla="*/ 2147483646 h 5910"/>
              <a:gd name="T114" fmla="*/ 2147483646 w 4228"/>
              <a:gd name="T115" fmla="*/ 2147483646 h 5910"/>
              <a:gd name="T116" fmla="*/ 2147483646 w 4228"/>
              <a:gd name="T117" fmla="*/ 2147483646 h 5910"/>
              <a:gd name="T118" fmla="*/ 2147483646 w 4228"/>
              <a:gd name="T119" fmla="*/ 2147483646 h 5910"/>
              <a:gd name="T120" fmla="*/ 2147483646 w 4228"/>
              <a:gd name="T121" fmla="*/ 2147483646 h 591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228" h="5910">
                <a:moveTo>
                  <a:pt x="3998" y="2785"/>
                </a:moveTo>
                <a:lnTo>
                  <a:pt x="3815" y="2602"/>
                </a:lnTo>
                <a:lnTo>
                  <a:pt x="2840" y="1627"/>
                </a:lnTo>
                <a:lnTo>
                  <a:pt x="3127" y="1341"/>
                </a:lnTo>
                <a:lnTo>
                  <a:pt x="3155" y="1312"/>
                </a:lnTo>
                <a:lnTo>
                  <a:pt x="3181" y="1282"/>
                </a:lnTo>
                <a:lnTo>
                  <a:pt x="3205" y="1251"/>
                </a:lnTo>
                <a:lnTo>
                  <a:pt x="3227" y="1219"/>
                </a:lnTo>
                <a:lnTo>
                  <a:pt x="3247" y="1185"/>
                </a:lnTo>
                <a:lnTo>
                  <a:pt x="3266" y="1151"/>
                </a:lnTo>
                <a:lnTo>
                  <a:pt x="3284" y="1116"/>
                </a:lnTo>
                <a:lnTo>
                  <a:pt x="3299" y="1081"/>
                </a:lnTo>
                <a:lnTo>
                  <a:pt x="3313" y="1046"/>
                </a:lnTo>
                <a:lnTo>
                  <a:pt x="3324" y="1009"/>
                </a:lnTo>
                <a:lnTo>
                  <a:pt x="3335" y="972"/>
                </a:lnTo>
                <a:lnTo>
                  <a:pt x="3342" y="935"/>
                </a:lnTo>
                <a:lnTo>
                  <a:pt x="3349" y="898"/>
                </a:lnTo>
                <a:lnTo>
                  <a:pt x="3353" y="861"/>
                </a:lnTo>
                <a:lnTo>
                  <a:pt x="3356" y="823"/>
                </a:lnTo>
                <a:lnTo>
                  <a:pt x="3357" y="786"/>
                </a:lnTo>
                <a:lnTo>
                  <a:pt x="3356" y="748"/>
                </a:lnTo>
                <a:lnTo>
                  <a:pt x="3353" y="710"/>
                </a:lnTo>
                <a:lnTo>
                  <a:pt x="3349" y="673"/>
                </a:lnTo>
                <a:lnTo>
                  <a:pt x="3342" y="635"/>
                </a:lnTo>
                <a:lnTo>
                  <a:pt x="3335" y="598"/>
                </a:lnTo>
                <a:lnTo>
                  <a:pt x="3324" y="562"/>
                </a:lnTo>
                <a:lnTo>
                  <a:pt x="3313" y="526"/>
                </a:lnTo>
                <a:lnTo>
                  <a:pt x="3299" y="489"/>
                </a:lnTo>
                <a:lnTo>
                  <a:pt x="3284" y="455"/>
                </a:lnTo>
                <a:lnTo>
                  <a:pt x="3266" y="420"/>
                </a:lnTo>
                <a:lnTo>
                  <a:pt x="3247" y="385"/>
                </a:lnTo>
                <a:lnTo>
                  <a:pt x="3227" y="353"/>
                </a:lnTo>
                <a:lnTo>
                  <a:pt x="3205" y="321"/>
                </a:lnTo>
                <a:lnTo>
                  <a:pt x="3181" y="290"/>
                </a:lnTo>
                <a:lnTo>
                  <a:pt x="3155" y="258"/>
                </a:lnTo>
                <a:lnTo>
                  <a:pt x="3127" y="229"/>
                </a:lnTo>
                <a:lnTo>
                  <a:pt x="3097" y="201"/>
                </a:lnTo>
                <a:lnTo>
                  <a:pt x="3067" y="176"/>
                </a:lnTo>
                <a:lnTo>
                  <a:pt x="3036" y="151"/>
                </a:lnTo>
                <a:lnTo>
                  <a:pt x="3003" y="129"/>
                </a:lnTo>
                <a:lnTo>
                  <a:pt x="2970" y="108"/>
                </a:lnTo>
                <a:lnTo>
                  <a:pt x="2936" y="89"/>
                </a:lnTo>
                <a:lnTo>
                  <a:pt x="2902" y="72"/>
                </a:lnTo>
                <a:lnTo>
                  <a:pt x="2866" y="56"/>
                </a:lnTo>
                <a:lnTo>
                  <a:pt x="2830" y="43"/>
                </a:lnTo>
                <a:lnTo>
                  <a:pt x="2795" y="32"/>
                </a:lnTo>
                <a:lnTo>
                  <a:pt x="2758" y="22"/>
                </a:lnTo>
                <a:lnTo>
                  <a:pt x="2720" y="14"/>
                </a:lnTo>
                <a:lnTo>
                  <a:pt x="2683" y="7"/>
                </a:lnTo>
                <a:lnTo>
                  <a:pt x="2645" y="3"/>
                </a:lnTo>
                <a:lnTo>
                  <a:pt x="2608" y="0"/>
                </a:lnTo>
                <a:lnTo>
                  <a:pt x="2570" y="0"/>
                </a:lnTo>
                <a:lnTo>
                  <a:pt x="2532" y="0"/>
                </a:lnTo>
                <a:lnTo>
                  <a:pt x="2496" y="3"/>
                </a:lnTo>
                <a:lnTo>
                  <a:pt x="2458" y="7"/>
                </a:lnTo>
                <a:lnTo>
                  <a:pt x="2421" y="14"/>
                </a:lnTo>
                <a:lnTo>
                  <a:pt x="2383" y="22"/>
                </a:lnTo>
                <a:lnTo>
                  <a:pt x="2346" y="32"/>
                </a:lnTo>
                <a:lnTo>
                  <a:pt x="2310" y="43"/>
                </a:lnTo>
                <a:lnTo>
                  <a:pt x="2275" y="56"/>
                </a:lnTo>
                <a:lnTo>
                  <a:pt x="2239" y="72"/>
                </a:lnTo>
                <a:lnTo>
                  <a:pt x="2205" y="89"/>
                </a:lnTo>
                <a:lnTo>
                  <a:pt x="2171" y="108"/>
                </a:lnTo>
                <a:lnTo>
                  <a:pt x="2138" y="129"/>
                </a:lnTo>
                <a:lnTo>
                  <a:pt x="2105" y="151"/>
                </a:lnTo>
                <a:lnTo>
                  <a:pt x="2074" y="176"/>
                </a:lnTo>
                <a:lnTo>
                  <a:pt x="2044" y="201"/>
                </a:lnTo>
                <a:lnTo>
                  <a:pt x="2015" y="229"/>
                </a:lnTo>
                <a:lnTo>
                  <a:pt x="301" y="1950"/>
                </a:lnTo>
                <a:lnTo>
                  <a:pt x="284" y="1965"/>
                </a:lnTo>
                <a:lnTo>
                  <a:pt x="266" y="1980"/>
                </a:lnTo>
                <a:lnTo>
                  <a:pt x="248" y="1996"/>
                </a:lnTo>
                <a:lnTo>
                  <a:pt x="231" y="2013"/>
                </a:lnTo>
                <a:lnTo>
                  <a:pt x="203" y="2042"/>
                </a:lnTo>
                <a:lnTo>
                  <a:pt x="177" y="2072"/>
                </a:lnTo>
                <a:lnTo>
                  <a:pt x="153" y="2104"/>
                </a:lnTo>
                <a:lnTo>
                  <a:pt x="131" y="2135"/>
                </a:lnTo>
                <a:lnTo>
                  <a:pt x="110" y="2169"/>
                </a:lnTo>
                <a:lnTo>
                  <a:pt x="91" y="2203"/>
                </a:lnTo>
                <a:lnTo>
                  <a:pt x="74" y="2238"/>
                </a:lnTo>
                <a:lnTo>
                  <a:pt x="58" y="2273"/>
                </a:lnTo>
                <a:lnTo>
                  <a:pt x="45" y="2308"/>
                </a:lnTo>
                <a:lnTo>
                  <a:pt x="33" y="2345"/>
                </a:lnTo>
                <a:lnTo>
                  <a:pt x="23" y="2382"/>
                </a:lnTo>
                <a:lnTo>
                  <a:pt x="15" y="2419"/>
                </a:lnTo>
                <a:lnTo>
                  <a:pt x="9" y="2456"/>
                </a:lnTo>
                <a:lnTo>
                  <a:pt x="5" y="2493"/>
                </a:lnTo>
                <a:lnTo>
                  <a:pt x="1" y="2531"/>
                </a:lnTo>
                <a:lnTo>
                  <a:pt x="0" y="2569"/>
                </a:lnTo>
                <a:lnTo>
                  <a:pt x="1" y="2606"/>
                </a:lnTo>
                <a:lnTo>
                  <a:pt x="5" y="2644"/>
                </a:lnTo>
                <a:lnTo>
                  <a:pt x="9" y="2681"/>
                </a:lnTo>
                <a:lnTo>
                  <a:pt x="15" y="2719"/>
                </a:lnTo>
                <a:lnTo>
                  <a:pt x="23" y="2756"/>
                </a:lnTo>
                <a:lnTo>
                  <a:pt x="33" y="2792"/>
                </a:lnTo>
                <a:lnTo>
                  <a:pt x="45" y="2829"/>
                </a:lnTo>
                <a:lnTo>
                  <a:pt x="58" y="2865"/>
                </a:lnTo>
                <a:lnTo>
                  <a:pt x="74" y="2899"/>
                </a:lnTo>
                <a:lnTo>
                  <a:pt x="91" y="2934"/>
                </a:lnTo>
                <a:lnTo>
                  <a:pt x="110" y="2969"/>
                </a:lnTo>
                <a:lnTo>
                  <a:pt x="131" y="3001"/>
                </a:lnTo>
                <a:lnTo>
                  <a:pt x="153" y="3033"/>
                </a:lnTo>
                <a:lnTo>
                  <a:pt x="177" y="3065"/>
                </a:lnTo>
                <a:lnTo>
                  <a:pt x="203" y="3096"/>
                </a:lnTo>
                <a:lnTo>
                  <a:pt x="231" y="3125"/>
                </a:lnTo>
                <a:lnTo>
                  <a:pt x="1388" y="4281"/>
                </a:lnTo>
                <a:lnTo>
                  <a:pt x="1102" y="4567"/>
                </a:lnTo>
                <a:lnTo>
                  <a:pt x="1075" y="4597"/>
                </a:lnTo>
                <a:lnTo>
                  <a:pt x="1048" y="4627"/>
                </a:lnTo>
                <a:lnTo>
                  <a:pt x="1024" y="4658"/>
                </a:lnTo>
                <a:lnTo>
                  <a:pt x="1001" y="4691"/>
                </a:lnTo>
                <a:lnTo>
                  <a:pt x="981" y="4724"/>
                </a:lnTo>
                <a:lnTo>
                  <a:pt x="962" y="4758"/>
                </a:lnTo>
                <a:lnTo>
                  <a:pt x="945" y="4792"/>
                </a:lnTo>
                <a:lnTo>
                  <a:pt x="930" y="4828"/>
                </a:lnTo>
                <a:lnTo>
                  <a:pt x="916" y="4864"/>
                </a:lnTo>
                <a:lnTo>
                  <a:pt x="904" y="4899"/>
                </a:lnTo>
                <a:lnTo>
                  <a:pt x="894" y="4936"/>
                </a:lnTo>
                <a:lnTo>
                  <a:pt x="886" y="4973"/>
                </a:lnTo>
                <a:lnTo>
                  <a:pt x="879" y="5011"/>
                </a:lnTo>
                <a:lnTo>
                  <a:pt x="875" y="5048"/>
                </a:lnTo>
                <a:lnTo>
                  <a:pt x="873" y="5086"/>
                </a:lnTo>
                <a:lnTo>
                  <a:pt x="872" y="5123"/>
                </a:lnTo>
                <a:lnTo>
                  <a:pt x="873" y="5161"/>
                </a:lnTo>
                <a:lnTo>
                  <a:pt x="875" y="5198"/>
                </a:lnTo>
                <a:lnTo>
                  <a:pt x="880" y="5236"/>
                </a:lnTo>
                <a:lnTo>
                  <a:pt x="886" y="5273"/>
                </a:lnTo>
                <a:lnTo>
                  <a:pt x="894" y="5311"/>
                </a:lnTo>
                <a:lnTo>
                  <a:pt x="904" y="5347"/>
                </a:lnTo>
                <a:lnTo>
                  <a:pt x="916" y="5383"/>
                </a:lnTo>
                <a:lnTo>
                  <a:pt x="930" y="5419"/>
                </a:lnTo>
                <a:lnTo>
                  <a:pt x="945" y="5455"/>
                </a:lnTo>
                <a:lnTo>
                  <a:pt x="962" y="5489"/>
                </a:lnTo>
                <a:lnTo>
                  <a:pt x="981" y="5523"/>
                </a:lnTo>
                <a:lnTo>
                  <a:pt x="1002" y="5556"/>
                </a:lnTo>
                <a:lnTo>
                  <a:pt x="1024" y="5589"/>
                </a:lnTo>
                <a:lnTo>
                  <a:pt x="1049" y="5620"/>
                </a:lnTo>
                <a:lnTo>
                  <a:pt x="1075" y="5650"/>
                </a:lnTo>
                <a:lnTo>
                  <a:pt x="1102" y="5679"/>
                </a:lnTo>
                <a:lnTo>
                  <a:pt x="1131" y="5707"/>
                </a:lnTo>
                <a:lnTo>
                  <a:pt x="1162" y="5734"/>
                </a:lnTo>
                <a:lnTo>
                  <a:pt x="1193" y="5757"/>
                </a:lnTo>
                <a:lnTo>
                  <a:pt x="1225" y="5779"/>
                </a:lnTo>
                <a:lnTo>
                  <a:pt x="1259" y="5800"/>
                </a:lnTo>
                <a:lnTo>
                  <a:pt x="1292" y="5819"/>
                </a:lnTo>
                <a:lnTo>
                  <a:pt x="1327" y="5836"/>
                </a:lnTo>
                <a:lnTo>
                  <a:pt x="1362" y="5852"/>
                </a:lnTo>
                <a:lnTo>
                  <a:pt x="1398" y="5865"/>
                </a:lnTo>
                <a:lnTo>
                  <a:pt x="1434" y="5877"/>
                </a:lnTo>
                <a:lnTo>
                  <a:pt x="1471" y="5887"/>
                </a:lnTo>
                <a:lnTo>
                  <a:pt x="1507" y="5895"/>
                </a:lnTo>
                <a:lnTo>
                  <a:pt x="1545" y="5902"/>
                </a:lnTo>
                <a:lnTo>
                  <a:pt x="1582" y="5906"/>
                </a:lnTo>
                <a:lnTo>
                  <a:pt x="1620" y="5909"/>
                </a:lnTo>
                <a:lnTo>
                  <a:pt x="1658" y="5910"/>
                </a:lnTo>
                <a:lnTo>
                  <a:pt x="1696" y="5909"/>
                </a:lnTo>
                <a:lnTo>
                  <a:pt x="1734" y="5906"/>
                </a:lnTo>
                <a:lnTo>
                  <a:pt x="1771" y="5902"/>
                </a:lnTo>
                <a:lnTo>
                  <a:pt x="1809" y="5895"/>
                </a:lnTo>
                <a:lnTo>
                  <a:pt x="1845" y="5887"/>
                </a:lnTo>
                <a:lnTo>
                  <a:pt x="1882" y="5877"/>
                </a:lnTo>
                <a:lnTo>
                  <a:pt x="1918" y="5865"/>
                </a:lnTo>
                <a:lnTo>
                  <a:pt x="1954" y="5852"/>
                </a:lnTo>
                <a:lnTo>
                  <a:pt x="1989" y="5836"/>
                </a:lnTo>
                <a:lnTo>
                  <a:pt x="2024" y="5819"/>
                </a:lnTo>
                <a:lnTo>
                  <a:pt x="2057" y="5800"/>
                </a:lnTo>
                <a:lnTo>
                  <a:pt x="2091" y="5780"/>
                </a:lnTo>
                <a:lnTo>
                  <a:pt x="2123" y="5757"/>
                </a:lnTo>
                <a:lnTo>
                  <a:pt x="2154" y="5734"/>
                </a:lnTo>
                <a:lnTo>
                  <a:pt x="2184" y="5707"/>
                </a:lnTo>
                <a:lnTo>
                  <a:pt x="2215" y="5679"/>
                </a:lnTo>
                <a:lnTo>
                  <a:pt x="3998" y="3897"/>
                </a:lnTo>
                <a:lnTo>
                  <a:pt x="4026" y="3866"/>
                </a:lnTo>
                <a:lnTo>
                  <a:pt x="4052" y="3836"/>
                </a:lnTo>
                <a:lnTo>
                  <a:pt x="4076" y="3805"/>
                </a:lnTo>
                <a:lnTo>
                  <a:pt x="4099" y="3773"/>
                </a:lnTo>
                <a:lnTo>
                  <a:pt x="4119" y="3739"/>
                </a:lnTo>
                <a:lnTo>
                  <a:pt x="4138" y="3706"/>
                </a:lnTo>
                <a:lnTo>
                  <a:pt x="4156" y="3671"/>
                </a:lnTo>
                <a:lnTo>
                  <a:pt x="4170" y="3636"/>
                </a:lnTo>
                <a:lnTo>
                  <a:pt x="4185" y="3600"/>
                </a:lnTo>
                <a:lnTo>
                  <a:pt x="4196" y="3564"/>
                </a:lnTo>
                <a:lnTo>
                  <a:pt x="4206" y="3527"/>
                </a:lnTo>
                <a:lnTo>
                  <a:pt x="4214" y="3489"/>
                </a:lnTo>
                <a:lnTo>
                  <a:pt x="4220" y="3453"/>
                </a:lnTo>
                <a:lnTo>
                  <a:pt x="4225" y="3415"/>
                </a:lnTo>
                <a:lnTo>
                  <a:pt x="4227" y="3378"/>
                </a:lnTo>
                <a:lnTo>
                  <a:pt x="4228" y="3340"/>
                </a:lnTo>
                <a:lnTo>
                  <a:pt x="4227" y="3302"/>
                </a:lnTo>
                <a:lnTo>
                  <a:pt x="4225" y="3265"/>
                </a:lnTo>
                <a:lnTo>
                  <a:pt x="4220" y="3227"/>
                </a:lnTo>
                <a:lnTo>
                  <a:pt x="4214" y="3191"/>
                </a:lnTo>
                <a:lnTo>
                  <a:pt x="4206" y="3153"/>
                </a:lnTo>
                <a:lnTo>
                  <a:pt x="4196" y="3116"/>
                </a:lnTo>
                <a:lnTo>
                  <a:pt x="4185" y="3080"/>
                </a:lnTo>
                <a:lnTo>
                  <a:pt x="4170" y="3044"/>
                </a:lnTo>
                <a:lnTo>
                  <a:pt x="4156" y="3009"/>
                </a:lnTo>
                <a:lnTo>
                  <a:pt x="4138" y="2974"/>
                </a:lnTo>
                <a:lnTo>
                  <a:pt x="4119" y="2941"/>
                </a:lnTo>
                <a:lnTo>
                  <a:pt x="4099" y="2907"/>
                </a:lnTo>
                <a:lnTo>
                  <a:pt x="4076" y="2875"/>
                </a:lnTo>
                <a:lnTo>
                  <a:pt x="4052" y="2844"/>
                </a:lnTo>
                <a:lnTo>
                  <a:pt x="4026" y="2814"/>
                </a:lnTo>
                <a:lnTo>
                  <a:pt x="3998" y="2785"/>
                </a:lnTo>
                <a:close/>
                <a:moveTo>
                  <a:pt x="2285" y="499"/>
                </a:moveTo>
                <a:lnTo>
                  <a:pt x="2285" y="499"/>
                </a:lnTo>
                <a:lnTo>
                  <a:pt x="2300" y="485"/>
                </a:lnTo>
                <a:lnTo>
                  <a:pt x="2316" y="471"/>
                </a:lnTo>
                <a:lnTo>
                  <a:pt x="2332" y="459"/>
                </a:lnTo>
                <a:lnTo>
                  <a:pt x="2348" y="448"/>
                </a:lnTo>
                <a:lnTo>
                  <a:pt x="2365" y="437"/>
                </a:lnTo>
                <a:lnTo>
                  <a:pt x="2383" y="428"/>
                </a:lnTo>
                <a:lnTo>
                  <a:pt x="2401" y="419"/>
                </a:lnTo>
                <a:lnTo>
                  <a:pt x="2419" y="411"/>
                </a:lnTo>
                <a:lnTo>
                  <a:pt x="2437" y="404"/>
                </a:lnTo>
                <a:lnTo>
                  <a:pt x="2456" y="398"/>
                </a:lnTo>
                <a:lnTo>
                  <a:pt x="2474" y="393"/>
                </a:lnTo>
                <a:lnTo>
                  <a:pt x="2493" y="389"/>
                </a:lnTo>
                <a:lnTo>
                  <a:pt x="2512" y="385"/>
                </a:lnTo>
                <a:lnTo>
                  <a:pt x="2531" y="383"/>
                </a:lnTo>
                <a:lnTo>
                  <a:pt x="2551" y="382"/>
                </a:lnTo>
                <a:lnTo>
                  <a:pt x="2570" y="381"/>
                </a:lnTo>
                <a:lnTo>
                  <a:pt x="2590" y="382"/>
                </a:lnTo>
                <a:lnTo>
                  <a:pt x="2609" y="383"/>
                </a:lnTo>
                <a:lnTo>
                  <a:pt x="2628" y="385"/>
                </a:lnTo>
                <a:lnTo>
                  <a:pt x="2647" y="389"/>
                </a:lnTo>
                <a:lnTo>
                  <a:pt x="2667" y="393"/>
                </a:lnTo>
                <a:lnTo>
                  <a:pt x="2685" y="398"/>
                </a:lnTo>
                <a:lnTo>
                  <a:pt x="2704" y="404"/>
                </a:lnTo>
                <a:lnTo>
                  <a:pt x="2722" y="411"/>
                </a:lnTo>
                <a:lnTo>
                  <a:pt x="2741" y="419"/>
                </a:lnTo>
                <a:lnTo>
                  <a:pt x="2759" y="428"/>
                </a:lnTo>
                <a:lnTo>
                  <a:pt x="2776" y="437"/>
                </a:lnTo>
                <a:lnTo>
                  <a:pt x="2792" y="448"/>
                </a:lnTo>
                <a:lnTo>
                  <a:pt x="2809" y="459"/>
                </a:lnTo>
                <a:lnTo>
                  <a:pt x="2826" y="471"/>
                </a:lnTo>
                <a:lnTo>
                  <a:pt x="2841" y="485"/>
                </a:lnTo>
                <a:lnTo>
                  <a:pt x="2856" y="499"/>
                </a:lnTo>
                <a:lnTo>
                  <a:pt x="2870" y="515"/>
                </a:lnTo>
                <a:lnTo>
                  <a:pt x="2884" y="530"/>
                </a:lnTo>
                <a:lnTo>
                  <a:pt x="2896" y="546"/>
                </a:lnTo>
                <a:lnTo>
                  <a:pt x="2908" y="563"/>
                </a:lnTo>
                <a:lnTo>
                  <a:pt x="2918" y="581"/>
                </a:lnTo>
                <a:lnTo>
                  <a:pt x="2928" y="597"/>
                </a:lnTo>
                <a:lnTo>
                  <a:pt x="2937" y="615"/>
                </a:lnTo>
                <a:lnTo>
                  <a:pt x="2945" y="633"/>
                </a:lnTo>
                <a:lnTo>
                  <a:pt x="2952" y="652"/>
                </a:lnTo>
                <a:lnTo>
                  <a:pt x="2959" y="670"/>
                </a:lnTo>
                <a:lnTo>
                  <a:pt x="2963" y="689"/>
                </a:lnTo>
                <a:lnTo>
                  <a:pt x="2968" y="708"/>
                </a:lnTo>
                <a:lnTo>
                  <a:pt x="2971" y="727"/>
                </a:lnTo>
                <a:lnTo>
                  <a:pt x="2973" y="747"/>
                </a:lnTo>
                <a:lnTo>
                  <a:pt x="2974" y="766"/>
                </a:lnTo>
                <a:lnTo>
                  <a:pt x="2974" y="786"/>
                </a:lnTo>
                <a:lnTo>
                  <a:pt x="2974" y="805"/>
                </a:lnTo>
                <a:lnTo>
                  <a:pt x="2973" y="824"/>
                </a:lnTo>
                <a:lnTo>
                  <a:pt x="2971" y="844"/>
                </a:lnTo>
                <a:lnTo>
                  <a:pt x="2968" y="863"/>
                </a:lnTo>
                <a:lnTo>
                  <a:pt x="2963" y="882"/>
                </a:lnTo>
                <a:lnTo>
                  <a:pt x="2959" y="901"/>
                </a:lnTo>
                <a:lnTo>
                  <a:pt x="2952" y="920"/>
                </a:lnTo>
                <a:lnTo>
                  <a:pt x="2945" y="938"/>
                </a:lnTo>
                <a:lnTo>
                  <a:pt x="2937" y="955"/>
                </a:lnTo>
                <a:lnTo>
                  <a:pt x="2928" y="973"/>
                </a:lnTo>
                <a:lnTo>
                  <a:pt x="2918" y="991"/>
                </a:lnTo>
                <a:lnTo>
                  <a:pt x="2908" y="1008"/>
                </a:lnTo>
                <a:lnTo>
                  <a:pt x="2896" y="1025"/>
                </a:lnTo>
                <a:lnTo>
                  <a:pt x="2884" y="1040"/>
                </a:lnTo>
                <a:lnTo>
                  <a:pt x="2870" y="1056"/>
                </a:lnTo>
                <a:lnTo>
                  <a:pt x="2856" y="1071"/>
                </a:lnTo>
                <a:lnTo>
                  <a:pt x="2743" y="1184"/>
                </a:lnTo>
                <a:lnTo>
                  <a:pt x="1550" y="2377"/>
                </a:lnTo>
                <a:lnTo>
                  <a:pt x="1543" y="2353"/>
                </a:lnTo>
                <a:lnTo>
                  <a:pt x="1535" y="2327"/>
                </a:lnTo>
                <a:lnTo>
                  <a:pt x="1527" y="2303"/>
                </a:lnTo>
                <a:lnTo>
                  <a:pt x="1518" y="2278"/>
                </a:lnTo>
                <a:lnTo>
                  <a:pt x="1508" y="2255"/>
                </a:lnTo>
                <a:lnTo>
                  <a:pt x="1497" y="2230"/>
                </a:lnTo>
                <a:lnTo>
                  <a:pt x="1485" y="2207"/>
                </a:lnTo>
                <a:lnTo>
                  <a:pt x="1473" y="2183"/>
                </a:lnTo>
                <a:lnTo>
                  <a:pt x="1459" y="2161"/>
                </a:lnTo>
                <a:lnTo>
                  <a:pt x="1446" y="2139"/>
                </a:lnTo>
                <a:lnTo>
                  <a:pt x="1430" y="2116"/>
                </a:lnTo>
                <a:lnTo>
                  <a:pt x="1415" y="2094"/>
                </a:lnTo>
                <a:lnTo>
                  <a:pt x="1398" y="2073"/>
                </a:lnTo>
                <a:lnTo>
                  <a:pt x="1380" y="2053"/>
                </a:lnTo>
                <a:lnTo>
                  <a:pt x="1362" y="2033"/>
                </a:lnTo>
                <a:lnTo>
                  <a:pt x="1343" y="2013"/>
                </a:lnTo>
                <a:lnTo>
                  <a:pt x="1323" y="1994"/>
                </a:lnTo>
                <a:lnTo>
                  <a:pt x="1303" y="1976"/>
                </a:lnTo>
                <a:lnTo>
                  <a:pt x="1283" y="1958"/>
                </a:lnTo>
                <a:lnTo>
                  <a:pt x="1262" y="1941"/>
                </a:lnTo>
                <a:lnTo>
                  <a:pt x="1241" y="1926"/>
                </a:lnTo>
                <a:lnTo>
                  <a:pt x="1218" y="1911"/>
                </a:lnTo>
                <a:lnTo>
                  <a:pt x="1196" y="1897"/>
                </a:lnTo>
                <a:lnTo>
                  <a:pt x="1174" y="1883"/>
                </a:lnTo>
                <a:lnTo>
                  <a:pt x="1151" y="1871"/>
                </a:lnTo>
                <a:lnTo>
                  <a:pt x="1128" y="1860"/>
                </a:lnTo>
                <a:lnTo>
                  <a:pt x="1105" y="1849"/>
                </a:lnTo>
                <a:lnTo>
                  <a:pt x="1080" y="1839"/>
                </a:lnTo>
                <a:lnTo>
                  <a:pt x="1057" y="1830"/>
                </a:lnTo>
                <a:lnTo>
                  <a:pt x="1032" y="1821"/>
                </a:lnTo>
                <a:lnTo>
                  <a:pt x="1008" y="1814"/>
                </a:lnTo>
                <a:lnTo>
                  <a:pt x="983" y="1808"/>
                </a:lnTo>
                <a:lnTo>
                  <a:pt x="2285" y="499"/>
                </a:lnTo>
                <a:close/>
                <a:moveTo>
                  <a:pt x="1943" y="5409"/>
                </a:moveTo>
                <a:lnTo>
                  <a:pt x="1943" y="5409"/>
                </a:lnTo>
                <a:lnTo>
                  <a:pt x="1929" y="5423"/>
                </a:lnTo>
                <a:lnTo>
                  <a:pt x="1913" y="5437"/>
                </a:lnTo>
                <a:lnTo>
                  <a:pt x="1897" y="5449"/>
                </a:lnTo>
                <a:lnTo>
                  <a:pt x="1881" y="5461"/>
                </a:lnTo>
                <a:lnTo>
                  <a:pt x="1863" y="5471"/>
                </a:lnTo>
                <a:lnTo>
                  <a:pt x="1846" y="5481"/>
                </a:lnTo>
                <a:lnTo>
                  <a:pt x="1829" y="5490"/>
                </a:lnTo>
                <a:lnTo>
                  <a:pt x="1811" y="5498"/>
                </a:lnTo>
                <a:lnTo>
                  <a:pt x="1792" y="5505"/>
                </a:lnTo>
                <a:lnTo>
                  <a:pt x="1773" y="5510"/>
                </a:lnTo>
                <a:lnTo>
                  <a:pt x="1754" y="5516"/>
                </a:lnTo>
                <a:lnTo>
                  <a:pt x="1735" y="5521"/>
                </a:lnTo>
                <a:lnTo>
                  <a:pt x="1716" y="5523"/>
                </a:lnTo>
                <a:lnTo>
                  <a:pt x="1697" y="5526"/>
                </a:lnTo>
                <a:lnTo>
                  <a:pt x="1677" y="5527"/>
                </a:lnTo>
                <a:lnTo>
                  <a:pt x="1658" y="5527"/>
                </a:lnTo>
                <a:lnTo>
                  <a:pt x="1638" y="5527"/>
                </a:lnTo>
                <a:lnTo>
                  <a:pt x="1619" y="5526"/>
                </a:lnTo>
                <a:lnTo>
                  <a:pt x="1600" y="5523"/>
                </a:lnTo>
                <a:lnTo>
                  <a:pt x="1581" y="5521"/>
                </a:lnTo>
                <a:lnTo>
                  <a:pt x="1562" y="5516"/>
                </a:lnTo>
                <a:lnTo>
                  <a:pt x="1543" y="5510"/>
                </a:lnTo>
                <a:lnTo>
                  <a:pt x="1524" y="5505"/>
                </a:lnTo>
                <a:lnTo>
                  <a:pt x="1506" y="5498"/>
                </a:lnTo>
                <a:lnTo>
                  <a:pt x="1488" y="5490"/>
                </a:lnTo>
                <a:lnTo>
                  <a:pt x="1471" y="5481"/>
                </a:lnTo>
                <a:lnTo>
                  <a:pt x="1453" y="5471"/>
                </a:lnTo>
                <a:lnTo>
                  <a:pt x="1436" y="5461"/>
                </a:lnTo>
                <a:lnTo>
                  <a:pt x="1419" y="5449"/>
                </a:lnTo>
                <a:lnTo>
                  <a:pt x="1404" y="5437"/>
                </a:lnTo>
                <a:lnTo>
                  <a:pt x="1388" y="5423"/>
                </a:lnTo>
                <a:lnTo>
                  <a:pt x="1372" y="5409"/>
                </a:lnTo>
                <a:lnTo>
                  <a:pt x="1358" y="5394"/>
                </a:lnTo>
                <a:lnTo>
                  <a:pt x="1344" y="5378"/>
                </a:lnTo>
                <a:lnTo>
                  <a:pt x="1332" y="5362"/>
                </a:lnTo>
                <a:lnTo>
                  <a:pt x="1320" y="5345"/>
                </a:lnTo>
                <a:lnTo>
                  <a:pt x="1310" y="5329"/>
                </a:lnTo>
                <a:lnTo>
                  <a:pt x="1300" y="5311"/>
                </a:lnTo>
                <a:lnTo>
                  <a:pt x="1291" y="5293"/>
                </a:lnTo>
                <a:lnTo>
                  <a:pt x="1283" y="5275"/>
                </a:lnTo>
                <a:lnTo>
                  <a:pt x="1276" y="5257"/>
                </a:lnTo>
                <a:lnTo>
                  <a:pt x="1271" y="5238"/>
                </a:lnTo>
                <a:lnTo>
                  <a:pt x="1265" y="5219"/>
                </a:lnTo>
                <a:lnTo>
                  <a:pt x="1262" y="5200"/>
                </a:lnTo>
                <a:lnTo>
                  <a:pt x="1259" y="5181"/>
                </a:lnTo>
                <a:lnTo>
                  <a:pt x="1256" y="5162"/>
                </a:lnTo>
                <a:lnTo>
                  <a:pt x="1254" y="5142"/>
                </a:lnTo>
                <a:lnTo>
                  <a:pt x="1254" y="5123"/>
                </a:lnTo>
                <a:lnTo>
                  <a:pt x="1254" y="5103"/>
                </a:lnTo>
                <a:lnTo>
                  <a:pt x="1256" y="5084"/>
                </a:lnTo>
                <a:lnTo>
                  <a:pt x="1259" y="5065"/>
                </a:lnTo>
                <a:lnTo>
                  <a:pt x="1262" y="5045"/>
                </a:lnTo>
                <a:lnTo>
                  <a:pt x="1265" y="5026"/>
                </a:lnTo>
                <a:lnTo>
                  <a:pt x="1271" y="5009"/>
                </a:lnTo>
                <a:lnTo>
                  <a:pt x="1276" y="4990"/>
                </a:lnTo>
                <a:lnTo>
                  <a:pt x="1283" y="4971"/>
                </a:lnTo>
                <a:lnTo>
                  <a:pt x="1291" y="4953"/>
                </a:lnTo>
                <a:lnTo>
                  <a:pt x="1300" y="4935"/>
                </a:lnTo>
                <a:lnTo>
                  <a:pt x="1310" y="4918"/>
                </a:lnTo>
                <a:lnTo>
                  <a:pt x="1320" y="4902"/>
                </a:lnTo>
                <a:lnTo>
                  <a:pt x="1332" y="4885"/>
                </a:lnTo>
                <a:lnTo>
                  <a:pt x="1344" y="4868"/>
                </a:lnTo>
                <a:lnTo>
                  <a:pt x="1358" y="4852"/>
                </a:lnTo>
                <a:lnTo>
                  <a:pt x="1372" y="4838"/>
                </a:lnTo>
                <a:lnTo>
                  <a:pt x="1658" y="4551"/>
                </a:lnTo>
                <a:lnTo>
                  <a:pt x="1762" y="4655"/>
                </a:lnTo>
                <a:lnTo>
                  <a:pt x="1945" y="4838"/>
                </a:lnTo>
                <a:lnTo>
                  <a:pt x="1958" y="4852"/>
                </a:lnTo>
                <a:lnTo>
                  <a:pt x="1972" y="4868"/>
                </a:lnTo>
                <a:lnTo>
                  <a:pt x="1985" y="4885"/>
                </a:lnTo>
                <a:lnTo>
                  <a:pt x="1996" y="4902"/>
                </a:lnTo>
                <a:lnTo>
                  <a:pt x="2007" y="4918"/>
                </a:lnTo>
                <a:lnTo>
                  <a:pt x="2016" y="4935"/>
                </a:lnTo>
                <a:lnTo>
                  <a:pt x="2025" y="4953"/>
                </a:lnTo>
                <a:lnTo>
                  <a:pt x="2033" y="4972"/>
                </a:lnTo>
                <a:lnTo>
                  <a:pt x="2039" y="4990"/>
                </a:lnTo>
                <a:lnTo>
                  <a:pt x="2046" y="5009"/>
                </a:lnTo>
                <a:lnTo>
                  <a:pt x="2051" y="5026"/>
                </a:lnTo>
                <a:lnTo>
                  <a:pt x="2055" y="5046"/>
                </a:lnTo>
                <a:lnTo>
                  <a:pt x="2058" y="5065"/>
                </a:lnTo>
                <a:lnTo>
                  <a:pt x="2061" y="5084"/>
                </a:lnTo>
                <a:lnTo>
                  <a:pt x="2062" y="5103"/>
                </a:lnTo>
                <a:lnTo>
                  <a:pt x="2063" y="5123"/>
                </a:lnTo>
                <a:lnTo>
                  <a:pt x="2062" y="5142"/>
                </a:lnTo>
                <a:lnTo>
                  <a:pt x="2061" y="5162"/>
                </a:lnTo>
                <a:lnTo>
                  <a:pt x="2058" y="5181"/>
                </a:lnTo>
                <a:lnTo>
                  <a:pt x="2055" y="5200"/>
                </a:lnTo>
                <a:lnTo>
                  <a:pt x="2051" y="5219"/>
                </a:lnTo>
                <a:lnTo>
                  <a:pt x="2046" y="5238"/>
                </a:lnTo>
                <a:lnTo>
                  <a:pt x="2039" y="5257"/>
                </a:lnTo>
                <a:lnTo>
                  <a:pt x="2033" y="5275"/>
                </a:lnTo>
                <a:lnTo>
                  <a:pt x="2025" y="5293"/>
                </a:lnTo>
                <a:lnTo>
                  <a:pt x="2016" y="5311"/>
                </a:lnTo>
                <a:lnTo>
                  <a:pt x="2007" y="5329"/>
                </a:lnTo>
                <a:lnTo>
                  <a:pt x="1996" y="5345"/>
                </a:lnTo>
                <a:lnTo>
                  <a:pt x="1985" y="5362"/>
                </a:lnTo>
                <a:lnTo>
                  <a:pt x="1971" y="5378"/>
                </a:lnTo>
                <a:lnTo>
                  <a:pt x="1958" y="5393"/>
                </a:lnTo>
                <a:lnTo>
                  <a:pt x="1943" y="5409"/>
                </a:lnTo>
                <a:close/>
                <a:moveTo>
                  <a:pt x="3727" y="3626"/>
                </a:moveTo>
                <a:lnTo>
                  <a:pt x="2420" y="4933"/>
                </a:lnTo>
                <a:lnTo>
                  <a:pt x="2414" y="4908"/>
                </a:lnTo>
                <a:lnTo>
                  <a:pt x="2406" y="4883"/>
                </a:lnTo>
                <a:lnTo>
                  <a:pt x="2397" y="4858"/>
                </a:lnTo>
                <a:lnTo>
                  <a:pt x="2389" y="4833"/>
                </a:lnTo>
                <a:lnTo>
                  <a:pt x="2379" y="4810"/>
                </a:lnTo>
                <a:lnTo>
                  <a:pt x="2368" y="4786"/>
                </a:lnTo>
                <a:lnTo>
                  <a:pt x="2356" y="4762"/>
                </a:lnTo>
                <a:lnTo>
                  <a:pt x="2344" y="4739"/>
                </a:lnTo>
                <a:lnTo>
                  <a:pt x="2331" y="4716"/>
                </a:lnTo>
                <a:lnTo>
                  <a:pt x="2316" y="4693"/>
                </a:lnTo>
                <a:lnTo>
                  <a:pt x="2302" y="4672"/>
                </a:lnTo>
                <a:lnTo>
                  <a:pt x="2286" y="4649"/>
                </a:lnTo>
                <a:lnTo>
                  <a:pt x="2269" y="4628"/>
                </a:lnTo>
                <a:lnTo>
                  <a:pt x="2251" y="4607"/>
                </a:lnTo>
                <a:lnTo>
                  <a:pt x="2234" y="4587"/>
                </a:lnTo>
                <a:lnTo>
                  <a:pt x="2215" y="4567"/>
                </a:lnTo>
                <a:lnTo>
                  <a:pt x="2032" y="4385"/>
                </a:lnTo>
                <a:lnTo>
                  <a:pt x="501" y="2855"/>
                </a:lnTo>
                <a:lnTo>
                  <a:pt x="487" y="2839"/>
                </a:lnTo>
                <a:lnTo>
                  <a:pt x="473" y="2824"/>
                </a:lnTo>
                <a:lnTo>
                  <a:pt x="461" y="2807"/>
                </a:lnTo>
                <a:lnTo>
                  <a:pt x="449" y="2791"/>
                </a:lnTo>
                <a:lnTo>
                  <a:pt x="439" y="2773"/>
                </a:lnTo>
                <a:lnTo>
                  <a:pt x="429" y="2757"/>
                </a:lnTo>
                <a:lnTo>
                  <a:pt x="420" y="2739"/>
                </a:lnTo>
                <a:lnTo>
                  <a:pt x="412" y="2721"/>
                </a:lnTo>
                <a:lnTo>
                  <a:pt x="405" y="2702"/>
                </a:lnTo>
                <a:lnTo>
                  <a:pt x="400" y="2684"/>
                </a:lnTo>
                <a:lnTo>
                  <a:pt x="394" y="2665"/>
                </a:lnTo>
                <a:lnTo>
                  <a:pt x="391" y="2646"/>
                </a:lnTo>
                <a:lnTo>
                  <a:pt x="387" y="2627"/>
                </a:lnTo>
                <a:lnTo>
                  <a:pt x="385" y="2607"/>
                </a:lnTo>
                <a:lnTo>
                  <a:pt x="383" y="2588"/>
                </a:lnTo>
                <a:lnTo>
                  <a:pt x="383" y="2569"/>
                </a:lnTo>
                <a:lnTo>
                  <a:pt x="383" y="2549"/>
                </a:lnTo>
                <a:lnTo>
                  <a:pt x="385" y="2530"/>
                </a:lnTo>
                <a:lnTo>
                  <a:pt x="387" y="2510"/>
                </a:lnTo>
                <a:lnTo>
                  <a:pt x="391" y="2491"/>
                </a:lnTo>
                <a:lnTo>
                  <a:pt x="394" y="2472"/>
                </a:lnTo>
                <a:lnTo>
                  <a:pt x="400" y="2453"/>
                </a:lnTo>
                <a:lnTo>
                  <a:pt x="405" y="2434"/>
                </a:lnTo>
                <a:lnTo>
                  <a:pt x="412" y="2416"/>
                </a:lnTo>
                <a:lnTo>
                  <a:pt x="420" y="2399"/>
                </a:lnTo>
                <a:lnTo>
                  <a:pt x="429" y="2381"/>
                </a:lnTo>
                <a:lnTo>
                  <a:pt x="439" y="2363"/>
                </a:lnTo>
                <a:lnTo>
                  <a:pt x="449" y="2346"/>
                </a:lnTo>
                <a:lnTo>
                  <a:pt x="461" y="2329"/>
                </a:lnTo>
                <a:lnTo>
                  <a:pt x="473" y="2314"/>
                </a:lnTo>
                <a:lnTo>
                  <a:pt x="487" y="2298"/>
                </a:lnTo>
                <a:lnTo>
                  <a:pt x="501" y="2283"/>
                </a:lnTo>
                <a:lnTo>
                  <a:pt x="517" y="2268"/>
                </a:lnTo>
                <a:lnTo>
                  <a:pt x="532" y="2255"/>
                </a:lnTo>
                <a:lnTo>
                  <a:pt x="548" y="2242"/>
                </a:lnTo>
                <a:lnTo>
                  <a:pt x="565" y="2231"/>
                </a:lnTo>
                <a:lnTo>
                  <a:pt x="581" y="2220"/>
                </a:lnTo>
                <a:lnTo>
                  <a:pt x="599" y="2210"/>
                </a:lnTo>
                <a:lnTo>
                  <a:pt x="617" y="2202"/>
                </a:lnTo>
                <a:lnTo>
                  <a:pt x="635" y="2195"/>
                </a:lnTo>
                <a:lnTo>
                  <a:pt x="653" y="2187"/>
                </a:lnTo>
                <a:lnTo>
                  <a:pt x="672" y="2181"/>
                </a:lnTo>
                <a:lnTo>
                  <a:pt x="691" y="2176"/>
                </a:lnTo>
                <a:lnTo>
                  <a:pt x="710" y="2172"/>
                </a:lnTo>
                <a:lnTo>
                  <a:pt x="729" y="2169"/>
                </a:lnTo>
                <a:lnTo>
                  <a:pt x="748" y="2167"/>
                </a:lnTo>
                <a:lnTo>
                  <a:pt x="768" y="2164"/>
                </a:lnTo>
                <a:lnTo>
                  <a:pt x="787" y="2164"/>
                </a:lnTo>
                <a:lnTo>
                  <a:pt x="807" y="2164"/>
                </a:lnTo>
                <a:lnTo>
                  <a:pt x="826" y="2167"/>
                </a:lnTo>
                <a:lnTo>
                  <a:pt x="845" y="2169"/>
                </a:lnTo>
                <a:lnTo>
                  <a:pt x="865" y="2172"/>
                </a:lnTo>
                <a:lnTo>
                  <a:pt x="884" y="2176"/>
                </a:lnTo>
                <a:lnTo>
                  <a:pt x="903" y="2181"/>
                </a:lnTo>
                <a:lnTo>
                  <a:pt x="921" y="2187"/>
                </a:lnTo>
                <a:lnTo>
                  <a:pt x="940" y="2193"/>
                </a:lnTo>
                <a:lnTo>
                  <a:pt x="957" y="2202"/>
                </a:lnTo>
                <a:lnTo>
                  <a:pt x="975" y="2210"/>
                </a:lnTo>
                <a:lnTo>
                  <a:pt x="992" y="2220"/>
                </a:lnTo>
                <a:lnTo>
                  <a:pt x="1010" y="2231"/>
                </a:lnTo>
                <a:lnTo>
                  <a:pt x="1025" y="2242"/>
                </a:lnTo>
                <a:lnTo>
                  <a:pt x="1042" y="2255"/>
                </a:lnTo>
                <a:lnTo>
                  <a:pt x="1058" y="2268"/>
                </a:lnTo>
                <a:lnTo>
                  <a:pt x="1073" y="2283"/>
                </a:lnTo>
                <a:lnTo>
                  <a:pt x="1087" y="2298"/>
                </a:lnTo>
                <a:lnTo>
                  <a:pt x="1100" y="2314"/>
                </a:lnTo>
                <a:lnTo>
                  <a:pt x="1114" y="2329"/>
                </a:lnTo>
                <a:lnTo>
                  <a:pt x="1125" y="2346"/>
                </a:lnTo>
                <a:lnTo>
                  <a:pt x="1136" y="2363"/>
                </a:lnTo>
                <a:lnTo>
                  <a:pt x="1145" y="2381"/>
                </a:lnTo>
                <a:lnTo>
                  <a:pt x="1154" y="2399"/>
                </a:lnTo>
                <a:lnTo>
                  <a:pt x="1162" y="2416"/>
                </a:lnTo>
                <a:lnTo>
                  <a:pt x="1168" y="2434"/>
                </a:lnTo>
                <a:lnTo>
                  <a:pt x="1175" y="2453"/>
                </a:lnTo>
                <a:lnTo>
                  <a:pt x="1179" y="2472"/>
                </a:lnTo>
                <a:lnTo>
                  <a:pt x="1184" y="2491"/>
                </a:lnTo>
                <a:lnTo>
                  <a:pt x="1187" y="2510"/>
                </a:lnTo>
                <a:lnTo>
                  <a:pt x="1189" y="2530"/>
                </a:lnTo>
                <a:lnTo>
                  <a:pt x="1191" y="2549"/>
                </a:lnTo>
                <a:lnTo>
                  <a:pt x="1192" y="2569"/>
                </a:lnTo>
                <a:lnTo>
                  <a:pt x="1191" y="2588"/>
                </a:lnTo>
                <a:lnTo>
                  <a:pt x="1189" y="2607"/>
                </a:lnTo>
                <a:lnTo>
                  <a:pt x="1187" y="2627"/>
                </a:lnTo>
                <a:lnTo>
                  <a:pt x="1184" y="2646"/>
                </a:lnTo>
                <a:lnTo>
                  <a:pt x="1179" y="2665"/>
                </a:lnTo>
                <a:lnTo>
                  <a:pt x="1175" y="2684"/>
                </a:lnTo>
                <a:lnTo>
                  <a:pt x="1168" y="2702"/>
                </a:lnTo>
                <a:lnTo>
                  <a:pt x="1162" y="2721"/>
                </a:lnTo>
                <a:lnTo>
                  <a:pt x="1154" y="2739"/>
                </a:lnTo>
                <a:lnTo>
                  <a:pt x="1145" y="2757"/>
                </a:lnTo>
                <a:lnTo>
                  <a:pt x="1136" y="2773"/>
                </a:lnTo>
                <a:lnTo>
                  <a:pt x="1125" y="2791"/>
                </a:lnTo>
                <a:lnTo>
                  <a:pt x="1114" y="2808"/>
                </a:lnTo>
                <a:lnTo>
                  <a:pt x="1100" y="2824"/>
                </a:lnTo>
                <a:lnTo>
                  <a:pt x="1087" y="2839"/>
                </a:lnTo>
                <a:lnTo>
                  <a:pt x="1073" y="2855"/>
                </a:lnTo>
                <a:lnTo>
                  <a:pt x="1343" y="3125"/>
                </a:lnTo>
                <a:lnTo>
                  <a:pt x="2570" y="1898"/>
                </a:lnTo>
                <a:lnTo>
                  <a:pt x="3545" y="2872"/>
                </a:lnTo>
                <a:lnTo>
                  <a:pt x="3727" y="3054"/>
                </a:lnTo>
                <a:lnTo>
                  <a:pt x="3742" y="3069"/>
                </a:lnTo>
                <a:lnTo>
                  <a:pt x="3755" y="3086"/>
                </a:lnTo>
                <a:lnTo>
                  <a:pt x="3768" y="3101"/>
                </a:lnTo>
                <a:lnTo>
                  <a:pt x="3780" y="3118"/>
                </a:lnTo>
                <a:lnTo>
                  <a:pt x="3790" y="3135"/>
                </a:lnTo>
                <a:lnTo>
                  <a:pt x="3800" y="3153"/>
                </a:lnTo>
                <a:lnTo>
                  <a:pt x="3809" y="3169"/>
                </a:lnTo>
                <a:lnTo>
                  <a:pt x="3816" y="3188"/>
                </a:lnTo>
                <a:lnTo>
                  <a:pt x="3823" y="3206"/>
                </a:lnTo>
                <a:lnTo>
                  <a:pt x="3830" y="3225"/>
                </a:lnTo>
                <a:lnTo>
                  <a:pt x="3834" y="3244"/>
                </a:lnTo>
                <a:lnTo>
                  <a:pt x="3839" y="3263"/>
                </a:lnTo>
                <a:lnTo>
                  <a:pt x="3842" y="3282"/>
                </a:lnTo>
                <a:lnTo>
                  <a:pt x="3844" y="3301"/>
                </a:lnTo>
                <a:lnTo>
                  <a:pt x="3845" y="3321"/>
                </a:lnTo>
                <a:lnTo>
                  <a:pt x="3845" y="3340"/>
                </a:lnTo>
                <a:lnTo>
                  <a:pt x="3845" y="3359"/>
                </a:lnTo>
                <a:lnTo>
                  <a:pt x="3844" y="3379"/>
                </a:lnTo>
                <a:lnTo>
                  <a:pt x="3842" y="3398"/>
                </a:lnTo>
                <a:lnTo>
                  <a:pt x="3839" y="3417"/>
                </a:lnTo>
                <a:lnTo>
                  <a:pt x="3834" y="3436"/>
                </a:lnTo>
                <a:lnTo>
                  <a:pt x="3830" y="3455"/>
                </a:lnTo>
                <a:lnTo>
                  <a:pt x="3823" y="3474"/>
                </a:lnTo>
                <a:lnTo>
                  <a:pt x="3816" y="3492"/>
                </a:lnTo>
                <a:lnTo>
                  <a:pt x="3809" y="3511"/>
                </a:lnTo>
                <a:lnTo>
                  <a:pt x="3800" y="3528"/>
                </a:lnTo>
                <a:lnTo>
                  <a:pt x="3790" y="3545"/>
                </a:lnTo>
                <a:lnTo>
                  <a:pt x="3780" y="3562"/>
                </a:lnTo>
                <a:lnTo>
                  <a:pt x="3768" y="3579"/>
                </a:lnTo>
                <a:lnTo>
                  <a:pt x="3755" y="3595"/>
                </a:lnTo>
                <a:lnTo>
                  <a:pt x="3742" y="3611"/>
                </a:lnTo>
                <a:lnTo>
                  <a:pt x="3727" y="3626"/>
                </a:lnTo>
                <a:close/>
                <a:moveTo>
                  <a:pt x="2480" y="2235"/>
                </a:moveTo>
                <a:lnTo>
                  <a:pt x="1460" y="3254"/>
                </a:lnTo>
                <a:lnTo>
                  <a:pt x="1730" y="3524"/>
                </a:lnTo>
                <a:lnTo>
                  <a:pt x="2750" y="2505"/>
                </a:lnTo>
                <a:lnTo>
                  <a:pt x="2480" y="2235"/>
                </a:lnTo>
                <a:close/>
                <a:moveTo>
                  <a:pt x="2887" y="2643"/>
                </a:moveTo>
                <a:lnTo>
                  <a:pt x="1868" y="3662"/>
                </a:lnTo>
                <a:lnTo>
                  <a:pt x="2139" y="3932"/>
                </a:lnTo>
                <a:lnTo>
                  <a:pt x="3157" y="2913"/>
                </a:lnTo>
                <a:lnTo>
                  <a:pt x="2887" y="2643"/>
                </a:lnTo>
                <a:close/>
                <a:moveTo>
                  <a:pt x="2276" y="4069"/>
                </a:moveTo>
                <a:lnTo>
                  <a:pt x="2546" y="4340"/>
                </a:lnTo>
                <a:lnTo>
                  <a:pt x="3565" y="3321"/>
                </a:lnTo>
                <a:lnTo>
                  <a:pt x="3295" y="3050"/>
                </a:lnTo>
                <a:lnTo>
                  <a:pt x="2276" y="40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4" name="KSO_Shape"/>
          <p:cNvSpPr/>
          <p:nvPr>
            <p:custDataLst>
              <p:tags r:id="rId36"/>
            </p:custDataLst>
          </p:nvPr>
        </p:nvSpPr>
        <p:spPr>
          <a:xfrm>
            <a:off x="4597996" y="1366976"/>
            <a:ext cx="1042050" cy="543603"/>
          </a:xfrm>
          <a:custGeom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5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dk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5" name="KSO_Shape"/>
          <p:cNvSpPr/>
          <p:nvPr>
            <p:custDataLst>
              <p:tags r:id="rId37"/>
            </p:custDataLst>
          </p:nvPr>
        </p:nvSpPr>
        <p:spPr>
          <a:xfrm>
            <a:off x="6771873" y="1980165"/>
            <a:ext cx="620871" cy="323888"/>
          </a:xfrm>
          <a:custGeom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5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dk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6" name="文本框 55"/>
          <p:cNvSpPr txBox="1"/>
          <p:nvPr>
            <p:custDataLst>
              <p:tags r:id="rId38"/>
            </p:custDataLst>
          </p:nvPr>
        </p:nvSpPr>
        <p:spPr>
          <a:xfrm>
            <a:off x="3132925" y="415677"/>
            <a:ext cx="5926150" cy="72323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spc="30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  <a:sym typeface="Arial" pitchFamily="34" charset="0"/>
              </a:rPr>
              <a:t>子路第十三</a:t>
            </a:r>
            <a:endParaRPr lang="zh-CN" altLang="en-US" sz="2400" b="1" spc="300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  <a:sym typeface="Arial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39"/>
            </p:custDataLst>
          </p:nvPr>
        </p:nvSpPr>
        <p:spPr>
          <a:xfrm>
            <a:off x="361842" y="3385125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200" spc="15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苟合矣：追求越多，烦恼也就越多</a:t>
            </a:r>
            <a:endParaRPr lang="zh-CN" altLang="en-US" sz="1200" spc="15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3" name="文本框 52"/>
          <p:cNvSpPr txBox="1"/>
          <p:nvPr>
            <p:custDataLst>
              <p:tags r:id="rId40"/>
            </p:custDataLst>
          </p:nvPr>
        </p:nvSpPr>
        <p:spPr>
          <a:xfrm>
            <a:off x="8530002" y="3804304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spc="15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又何加焉：人生最高的追求是精神财富</a:t>
            </a:r>
            <a:endParaRPr lang="zh-CN" altLang="en-US" sz="1200" spc="15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7" name="文本框 56"/>
          <p:cNvSpPr txBox="1"/>
          <p:nvPr>
            <p:custDataLst>
              <p:tags r:id="rId41"/>
            </p:custDataLst>
          </p:nvPr>
        </p:nvSpPr>
        <p:spPr>
          <a:xfrm>
            <a:off x="1023799" y="4095368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200" spc="15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三年有成：善于表达自身优势也是种能力</a:t>
            </a:r>
            <a:endParaRPr lang="zh-CN" altLang="en-US" sz="1200" spc="150">
              <a:solidFill>
                <a:schemeClr val="accent4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42"/>
            </p:custDataLst>
          </p:nvPr>
        </p:nvSpPr>
        <p:spPr>
          <a:xfrm>
            <a:off x="1685757" y="4805612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200" spc="150">
                <a:solidFill>
                  <a:schemeClr val="accent6"/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如有王者，必世而后仁：越能干的人越能高效做出成绩</a:t>
            </a:r>
            <a:endParaRPr lang="zh-CN" altLang="en-US" sz="1200" spc="150">
              <a:solidFill>
                <a:schemeClr val="accent6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9" name="文本框 58"/>
          <p:cNvSpPr txBox="1"/>
          <p:nvPr>
            <p:custDataLst>
              <p:tags r:id="rId43"/>
            </p:custDataLst>
          </p:nvPr>
        </p:nvSpPr>
        <p:spPr>
          <a:xfrm>
            <a:off x="7918267" y="4554908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spc="15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善人为邦：暴力是低端的解决问题的方式</a:t>
            </a:r>
            <a:endParaRPr lang="zh-CN" altLang="en-US" sz="1200" spc="150">
              <a:solidFill>
                <a:schemeClr val="accent4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44"/>
            </p:custDataLst>
          </p:nvPr>
        </p:nvCxnSpPr>
        <p:spPr>
          <a:xfrm flipH="1">
            <a:off x="6100664" y="2441332"/>
            <a:ext cx="0" cy="2508437"/>
          </a:xfrm>
          <a:prstGeom prst="line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5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苟正其身矣：优秀的管理者德、技兼备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一言兴邦：决策者不能搞一言堂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冉子退朝：处理公事，要讲规矩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近者说，远者来：做好核心内容，自然水到渠成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子路第十三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欲速则不达：做大事业要耐得住寂寞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叶公语孔子：带团队要兼顾制度与人性化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樊迟问仁：时时处处都要严格要求自己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狂者进取：不要苛求同行者尽善尽美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行己有耻：做事不能用肤浅的事物简单衡量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南人有言：坚持是成功的基本保障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子路第十三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和而不同：尊重个性才能创新发展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善者好之：带团队不能尽信人言好坏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易事而难说：好的领导以公心对待下属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刚、毅、木、讷：成熟者深思熟虑后再行事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君子泰而不骄：内修德行才能抵御外在诱惑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切切偲偲：亲友之间也需要诚恳恭敬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子路第十三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善人教民：让人做事，要告知意义所在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以不教民战：人才储备的核心在于培训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3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</a:rPr>
              <a:t>宪问第十四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克、伐、怨、欲不行焉：做人别太「使劲」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邦有道，危言危行：说话要看环境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士而怀居，不足以为士：别太留恋安逸的生活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仁者必有勇：仁义就是你的铠甲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宪问第十四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禹稷躬稼而有天下：学会透过现象看本质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未有小人而仁者：小人的典型特征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4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5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7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8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46" name="文本框 45"/>
          <p:cNvSpPr txBox="1"/>
          <p:nvPr>
            <p:custDataLst>
              <p:tags r:id="rId8"/>
            </p:custDataLst>
          </p:nvPr>
        </p:nvSpPr>
        <p:spPr>
          <a:xfrm>
            <a:off x="2205884" y="787450"/>
            <a:ext cx="7780232" cy="646331"/>
          </a:xfrm>
          <a:prstGeom prst="rect">
            <a:avLst/>
          </a:prstGeom>
          <a:noFill/>
        </p:spPr>
        <p:txBody>
          <a:bodyPr wrap="square" lIns="90000" tIns="46800" rIns="9000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宪问第十四</a:t>
            </a:r>
            <a:endParaRPr lang="zh-CN" altLang="en-US" sz="2000" b="1" spc="3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" name="组合 1"/>
          <p:cNvGrpSpPr/>
          <p:nvPr>
            <p:custDataLst>
              <p:tags r:id="rId9"/>
            </p:custDataLst>
          </p:nvPr>
        </p:nvGrpSpPr>
        <p:grpSpPr>
          <a:xfrm>
            <a:off x="1188720" y="2672723"/>
            <a:ext cx="2269490" cy="1784985"/>
            <a:chOff x="1872" y="4089"/>
            <a:chExt cx="3574" cy="2811"/>
          </a:xfrm>
        </p:grpSpPr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2262" y="5533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4" name="任意多边形 23"/>
            <p:cNvSpPr/>
            <p:nvPr>
              <p:custDataLst>
                <p:tags r:id="rId11"/>
              </p:custDataLst>
            </p:nvPr>
          </p:nvSpPr>
          <p:spPr>
            <a:xfrm>
              <a:off x="3291" y="5988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A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任意多边形 30"/>
            <p:cNvSpPr/>
            <p:nvPr>
              <p:custDataLst>
                <p:tags r:id="rId12"/>
              </p:custDataLst>
            </p:nvPr>
          </p:nvSpPr>
          <p:spPr>
            <a:xfrm>
              <a:off x="1872" y="4089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altLang="zh-CN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3"/>
            </p:custDataLst>
          </p:nvPr>
        </p:nvGrpSpPr>
        <p:grpSpPr>
          <a:xfrm>
            <a:off x="2698115" y="4000508"/>
            <a:ext cx="2269490" cy="1784985"/>
            <a:chOff x="4249" y="6180"/>
            <a:chExt cx="3574" cy="2811"/>
          </a:xfrm>
        </p:grpSpPr>
        <p:sp>
          <p:nvSpPr>
            <p:cNvPr id="38" name="任意多边形 37"/>
            <p:cNvSpPr/>
            <p:nvPr>
              <p:custDataLst>
                <p:tags r:id="rId14"/>
              </p:custDataLst>
            </p:nvPr>
          </p:nvSpPr>
          <p:spPr>
            <a:xfrm>
              <a:off x="4638" y="7624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15"/>
              </p:custDataLst>
            </p:nvPr>
          </p:nvSpPr>
          <p:spPr>
            <a:xfrm>
              <a:off x="5667" y="8079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B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0" name="任意多边形 39"/>
            <p:cNvSpPr/>
            <p:nvPr>
              <p:custDataLst>
                <p:tags r:id="rId16"/>
              </p:custDataLst>
            </p:nvPr>
          </p:nvSpPr>
          <p:spPr>
            <a:xfrm>
              <a:off x="4249" y="6180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7"/>
            </p:custDataLst>
          </p:nvPr>
        </p:nvGrpSpPr>
        <p:grpSpPr>
          <a:xfrm>
            <a:off x="4206875" y="2672723"/>
            <a:ext cx="2269490" cy="1784985"/>
            <a:chOff x="6625" y="4089"/>
            <a:chExt cx="3574" cy="2811"/>
          </a:xfrm>
        </p:grpSpPr>
        <p:sp>
          <p:nvSpPr>
            <p:cNvPr id="25" name="任意多边形 24"/>
            <p:cNvSpPr/>
            <p:nvPr>
              <p:custDataLst>
                <p:tags r:id="rId18"/>
              </p:custDataLst>
            </p:nvPr>
          </p:nvSpPr>
          <p:spPr>
            <a:xfrm>
              <a:off x="7015" y="5533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6" name="任意多边形 25"/>
            <p:cNvSpPr/>
            <p:nvPr>
              <p:custDataLst>
                <p:tags r:id="rId19"/>
              </p:custDataLst>
            </p:nvPr>
          </p:nvSpPr>
          <p:spPr>
            <a:xfrm>
              <a:off x="8044" y="5988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C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7" name="任意多边形 26"/>
            <p:cNvSpPr/>
            <p:nvPr>
              <p:custDataLst>
                <p:tags r:id="rId20"/>
              </p:custDataLst>
            </p:nvPr>
          </p:nvSpPr>
          <p:spPr>
            <a:xfrm>
              <a:off x="6625" y="4089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21"/>
            </p:custDataLst>
          </p:nvPr>
        </p:nvGrpSpPr>
        <p:grpSpPr>
          <a:xfrm>
            <a:off x="5715635" y="4000508"/>
            <a:ext cx="2269490" cy="1784985"/>
            <a:chOff x="9001" y="6180"/>
            <a:chExt cx="3574" cy="2811"/>
          </a:xfrm>
        </p:grpSpPr>
        <p:sp>
          <p:nvSpPr>
            <p:cNvPr id="29" name="任意多边形 28"/>
            <p:cNvSpPr/>
            <p:nvPr>
              <p:custDataLst>
                <p:tags r:id="rId22"/>
              </p:custDataLst>
            </p:nvPr>
          </p:nvSpPr>
          <p:spPr>
            <a:xfrm>
              <a:off x="9391" y="7624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23"/>
              </p:custDataLst>
            </p:nvPr>
          </p:nvSpPr>
          <p:spPr>
            <a:xfrm>
              <a:off x="10420" y="8079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D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3" name="任意多边形 32"/>
            <p:cNvSpPr/>
            <p:nvPr>
              <p:custDataLst>
                <p:tags r:id="rId24"/>
              </p:custDataLst>
            </p:nvPr>
          </p:nvSpPr>
          <p:spPr>
            <a:xfrm>
              <a:off x="9001" y="6180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25"/>
            </p:custDataLst>
          </p:nvPr>
        </p:nvGrpSpPr>
        <p:grpSpPr>
          <a:xfrm>
            <a:off x="7225030" y="2672723"/>
            <a:ext cx="2269490" cy="1784985"/>
            <a:chOff x="11378" y="4089"/>
            <a:chExt cx="3574" cy="2811"/>
          </a:xfrm>
        </p:grpSpPr>
        <p:sp>
          <p:nvSpPr>
            <p:cNvPr id="35" name="任意多边形 34"/>
            <p:cNvSpPr/>
            <p:nvPr>
              <p:custDataLst>
                <p:tags r:id="rId26"/>
              </p:custDataLst>
            </p:nvPr>
          </p:nvSpPr>
          <p:spPr>
            <a:xfrm>
              <a:off x="11768" y="5533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6" name="任意多边形 35"/>
            <p:cNvSpPr/>
            <p:nvPr>
              <p:custDataLst>
                <p:tags r:id="rId27"/>
              </p:custDataLst>
            </p:nvPr>
          </p:nvSpPr>
          <p:spPr>
            <a:xfrm>
              <a:off x="12796" y="5988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E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5" name="任意多边形 44"/>
            <p:cNvSpPr/>
            <p:nvPr>
              <p:custDataLst>
                <p:tags r:id="rId28"/>
              </p:custDataLst>
            </p:nvPr>
          </p:nvSpPr>
          <p:spPr>
            <a:xfrm>
              <a:off x="11378" y="4089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29"/>
            </p:custDataLst>
          </p:nvPr>
        </p:nvGrpSpPr>
        <p:grpSpPr>
          <a:xfrm>
            <a:off x="8733790" y="4000508"/>
            <a:ext cx="2269490" cy="1784985"/>
            <a:chOff x="13754" y="6180"/>
            <a:chExt cx="3574" cy="2811"/>
          </a:xfrm>
        </p:grpSpPr>
        <p:sp>
          <p:nvSpPr>
            <p:cNvPr id="48" name="任意多边形 47"/>
            <p:cNvSpPr/>
            <p:nvPr>
              <p:custDataLst>
                <p:tags r:id="rId30"/>
              </p:custDataLst>
            </p:nvPr>
          </p:nvSpPr>
          <p:spPr>
            <a:xfrm>
              <a:off x="14144" y="7624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9" name="任意多边形 48"/>
            <p:cNvSpPr/>
            <p:nvPr>
              <p:custDataLst>
                <p:tags r:id="rId31"/>
              </p:custDataLst>
            </p:nvPr>
          </p:nvSpPr>
          <p:spPr>
            <a:xfrm>
              <a:off x="15173" y="8079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F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50" name="任意多边形 49"/>
            <p:cNvSpPr/>
            <p:nvPr>
              <p:custDataLst>
                <p:tags r:id="rId32"/>
              </p:custDataLst>
            </p:nvPr>
          </p:nvSpPr>
          <p:spPr>
            <a:xfrm>
              <a:off x="13754" y="6180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" name="矩形 2"/>
          <p:cNvSpPr/>
          <p:nvPr>
            <p:custDataLst>
              <p:tags r:id="rId33"/>
            </p:custDataLst>
          </p:nvPr>
        </p:nvSpPr>
        <p:spPr>
          <a:xfrm>
            <a:off x="1407180" y="2822368"/>
            <a:ext cx="1774190" cy="728982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爱之，能勿劳乎：宝剑锋从磨砺出</a:t>
            </a:r>
            <a:endParaRPr lang="zh-CN" altLang="en-US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 40"/>
          <p:cNvSpPr/>
          <p:nvPr>
            <p:custDataLst>
              <p:tags r:id="rId34"/>
            </p:custDataLst>
          </p:nvPr>
        </p:nvSpPr>
        <p:spPr>
          <a:xfrm>
            <a:off x="4454668" y="2822368"/>
            <a:ext cx="1774190" cy="728982"/>
          </a:xfrm>
          <a:prstGeom prst="rect">
            <a:avLst/>
          </a:prstGeom>
        </p:spPr>
        <p:txBody>
          <a:bodyPr wrap="square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45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饭疏食，没齿无怨言：孔子对管仲的欣赏</a:t>
            </a:r>
            <a:endParaRPr lang="zh-CN" altLang="en-US" sz="1445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矩形 41"/>
          <p:cNvSpPr/>
          <p:nvPr>
            <p:custDataLst>
              <p:tags r:id="rId35"/>
            </p:custDataLst>
          </p:nvPr>
        </p:nvSpPr>
        <p:spPr>
          <a:xfrm>
            <a:off x="7472680" y="2858043"/>
            <a:ext cx="1774190" cy="728982"/>
          </a:xfrm>
          <a:prstGeom prst="rect">
            <a:avLst/>
          </a:prstGeom>
        </p:spPr>
        <p:txBody>
          <a:bodyPr wrap="square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45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孟公绰为赵魏老则优：创业好，还是做高管好</a:t>
            </a:r>
            <a:endParaRPr lang="zh-CN" altLang="en-US" sz="1445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矩形 42"/>
          <p:cNvSpPr/>
          <p:nvPr>
            <p:custDataLst>
              <p:tags r:id="rId36"/>
            </p:custDataLst>
          </p:nvPr>
        </p:nvSpPr>
        <p:spPr>
          <a:xfrm>
            <a:off x="2933892" y="4167432"/>
            <a:ext cx="1774190" cy="728982"/>
          </a:xfrm>
          <a:prstGeom prst="rect">
            <a:avLst/>
          </a:prstGeom>
        </p:spPr>
        <p:txBody>
          <a:bodyPr wrap="square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45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为命，裨谌草创之：利用团队的力量，避开思维的盲区</a:t>
            </a:r>
            <a:endParaRPr lang="zh-CN" altLang="en-US" sz="1445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矩形 43"/>
          <p:cNvSpPr/>
          <p:nvPr>
            <p:custDataLst>
              <p:tags r:id="rId37"/>
            </p:custDataLst>
          </p:nvPr>
        </p:nvSpPr>
        <p:spPr>
          <a:xfrm>
            <a:off x="5966149" y="4124062"/>
            <a:ext cx="1774190" cy="728982"/>
          </a:xfrm>
          <a:prstGeom prst="rect">
            <a:avLst/>
          </a:prstGeom>
        </p:spPr>
        <p:txBody>
          <a:bodyPr wrap="square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贫而无怨难：人可以穷，但志向不能短</a:t>
            </a:r>
            <a:endParaRPr lang="zh-CN" altLang="en-US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38"/>
            </p:custDataLst>
          </p:nvPr>
        </p:nvSpPr>
        <p:spPr>
          <a:xfrm>
            <a:off x="8981688" y="4167432"/>
            <a:ext cx="1774190" cy="728982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成人：脚踏厚土，仰望星空</a:t>
            </a:r>
            <a:endParaRPr lang="zh-CN" altLang="en-US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9"/>
    </p:custData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3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7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8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47" name="文本框 46"/>
          <p:cNvSpPr txBox="1"/>
          <p:nvPr>
            <p:custDataLst>
              <p:tags r:id="rId8"/>
            </p:custDataLst>
          </p:nvPr>
        </p:nvSpPr>
        <p:spPr>
          <a:xfrm>
            <a:off x="9141738" y="3053699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spc="15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义然后取，人不厌其取：与人交往的原则</a:t>
            </a:r>
            <a:endParaRPr lang="zh-CN" altLang="en-US" sz="1200" spc="15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" name="Freeform 16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 rot="18900000">
            <a:off x="5716514" y="1418592"/>
            <a:ext cx="768301" cy="781036"/>
          </a:xfrm>
          <a:custGeom>
            <a:gdLst>
              <a:gd name="T0" fmla="*/ 318 w 845"/>
              <a:gd name="T1" fmla="*/ 837 h 847"/>
              <a:gd name="T2" fmla="*/ 346 w 845"/>
              <a:gd name="T3" fmla="*/ 797 h 847"/>
              <a:gd name="T4" fmla="*/ 368 w 845"/>
              <a:gd name="T5" fmla="*/ 714 h 847"/>
              <a:gd name="T6" fmla="*/ 479 w 845"/>
              <a:gd name="T7" fmla="*/ 654 h 847"/>
              <a:gd name="T8" fmla="*/ 598 w 845"/>
              <a:gd name="T9" fmla="*/ 573 h 847"/>
              <a:gd name="T10" fmla="*/ 642 w 845"/>
              <a:gd name="T11" fmla="*/ 537 h 847"/>
              <a:gd name="T12" fmla="*/ 664 w 845"/>
              <a:gd name="T13" fmla="*/ 602 h 847"/>
              <a:gd name="T14" fmla="*/ 666 w 845"/>
              <a:gd name="T15" fmla="*/ 646 h 847"/>
              <a:gd name="T16" fmla="*/ 648 w 845"/>
              <a:gd name="T17" fmla="*/ 696 h 847"/>
              <a:gd name="T18" fmla="*/ 624 w 845"/>
              <a:gd name="T19" fmla="*/ 728 h 847"/>
              <a:gd name="T20" fmla="*/ 539 w 845"/>
              <a:gd name="T21" fmla="*/ 795 h 847"/>
              <a:gd name="T22" fmla="*/ 461 w 845"/>
              <a:gd name="T23" fmla="*/ 829 h 847"/>
              <a:gd name="T24" fmla="*/ 390 w 845"/>
              <a:gd name="T25" fmla="*/ 845 h 847"/>
              <a:gd name="T26" fmla="*/ 318 w 845"/>
              <a:gd name="T27" fmla="*/ 845 h 847"/>
              <a:gd name="T28" fmla="*/ 122 w 845"/>
              <a:gd name="T29" fmla="*/ 555 h 847"/>
              <a:gd name="T30" fmla="*/ 197 w 845"/>
              <a:gd name="T31" fmla="*/ 422 h 847"/>
              <a:gd name="T32" fmla="*/ 298 w 845"/>
              <a:gd name="T33" fmla="*/ 269 h 847"/>
              <a:gd name="T34" fmla="*/ 328 w 845"/>
              <a:gd name="T35" fmla="*/ 233 h 847"/>
              <a:gd name="T36" fmla="*/ 406 w 845"/>
              <a:gd name="T37" fmla="*/ 167 h 847"/>
              <a:gd name="T38" fmla="*/ 696 w 845"/>
              <a:gd name="T39" fmla="*/ 414 h 847"/>
              <a:gd name="T40" fmla="*/ 638 w 845"/>
              <a:gd name="T41" fmla="*/ 491 h 847"/>
              <a:gd name="T42" fmla="*/ 598 w 845"/>
              <a:gd name="T43" fmla="*/ 533 h 847"/>
              <a:gd name="T44" fmla="*/ 479 w 845"/>
              <a:gd name="T45" fmla="*/ 616 h 847"/>
              <a:gd name="T46" fmla="*/ 292 w 845"/>
              <a:gd name="T47" fmla="*/ 722 h 847"/>
              <a:gd name="T48" fmla="*/ 521 w 845"/>
              <a:gd name="T49" fmla="*/ 324 h 847"/>
              <a:gd name="T50" fmla="*/ 483 w 845"/>
              <a:gd name="T51" fmla="*/ 304 h 847"/>
              <a:gd name="T52" fmla="*/ 439 w 845"/>
              <a:gd name="T53" fmla="*/ 308 h 847"/>
              <a:gd name="T54" fmla="*/ 414 w 845"/>
              <a:gd name="T55" fmla="*/ 324 h 847"/>
              <a:gd name="T56" fmla="*/ 394 w 845"/>
              <a:gd name="T57" fmla="*/ 364 h 847"/>
              <a:gd name="T58" fmla="*/ 398 w 845"/>
              <a:gd name="T59" fmla="*/ 406 h 847"/>
              <a:gd name="T60" fmla="*/ 414 w 845"/>
              <a:gd name="T61" fmla="*/ 432 h 847"/>
              <a:gd name="T62" fmla="*/ 453 w 845"/>
              <a:gd name="T63" fmla="*/ 453 h 847"/>
              <a:gd name="T64" fmla="*/ 497 w 845"/>
              <a:gd name="T65" fmla="*/ 449 h 847"/>
              <a:gd name="T66" fmla="*/ 521 w 845"/>
              <a:gd name="T67" fmla="*/ 432 h 847"/>
              <a:gd name="T68" fmla="*/ 543 w 845"/>
              <a:gd name="T69" fmla="*/ 392 h 847"/>
              <a:gd name="T70" fmla="*/ 539 w 845"/>
              <a:gd name="T71" fmla="*/ 350 h 847"/>
              <a:gd name="T72" fmla="*/ 521 w 845"/>
              <a:gd name="T73" fmla="*/ 324 h 847"/>
              <a:gd name="T74" fmla="*/ 845 w 845"/>
              <a:gd name="T75" fmla="*/ 20 h 847"/>
              <a:gd name="T76" fmla="*/ 777 w 845"/>
              <a:gd name="T77" fmla="*/ 110 h 847"/>
              <a:gd name="T78" fmla="*/ 775 w 845"/>
              <a:gd name="T79" fmla="*/ 205 h 847"/>
              <a:gd name="T80" fmla="*/ 747 w 845"/>
              <a:gd name="T81" fmla="*/ 314 h 847"/>
              <a:gd name="T82" fmla="*/ 712 w 845"/>
              <a:gd name="T83" fmla="*/ 388 h 847"/>
              <a:gd name="T84" fmla="*/ 481 w 845"/>
              <a:gd name="T85" fmla="*/ 120 h 847"/>
              <a:gd name="T86" fmla="*/ 553 w 845"/>
              <a:gd name="T87" fmla="*/ 92 h 847"/>
              <a:gd name="T88" fmla="*/ 672 w 845"/>
              <a:gd name="T89" fmla="*/ 68 h 847"/>
              <a:gd name="T90" fmla="*/ 751 w 845"/>
              <a:gd name="T91" fmla="*/ 72 h 847"/>
              <a:gd name="T92" fmla="*/ 2 w 845"/>
              <a:gd name="T93" fmla="*/ 535 h 847"/>
              <a:gd name="T94" fmla="*/ 0 w 845"/>
              <a:gd name="T95" fmla="*/ 475 h 847"/>
              <a:gd name="T96" fmla="*/ 10 w 845"/>
              <a:gd name="T97" fmla="*/ 410 h 847"/>
              <a:gd name="T98" fmla="*/ 38 w 845"/>
              <a:gd name="T99" fmla="*/ 334 h 847"/>
              <a:gd name="T100" fmla="*/ 92 w 845"/>
              <a:gd name="T101" fmla="*/ 251 h 847"/>
              <a:gd name="T102" fmla="*/ 135 w 845"/>
              <a:gd name="T103" fmla="*/ 209 h 847"/>
              <a:gd name="T104" fmla="*/ 183 w 845"/>
              <a:gd name="T105" fmla="*/ 185 h 847"/>
              <a:gd name="T106" fmla="*/ 231 w 845"/>
              <a:gd name="T107" fmla="*/ 181 h 847"/>
              <a:gd name="T108" fmla="*/ 292 w 845"/>
              <a:gd name="T109" fmla="*/ 195 h 847"/>
              <a:gd name="T110" fmla="*/ 292 w 845"/>
              <a:gd name="T111" fmla="*/ 225 h 847"/>
              <a:gd name="T112" fmla="*/ 221 w 845"/>
              <a:gd name="T113" fmla="*/ 322 h 847"/>
              <a:gd name="T114" fmla="*/ 133 w 845"/>
              <a:gd name="T115" fmla="*/ 479 h 847"/>
              <a:gd name="T116" fmla="*/ 72 w 845"/>
              <a:gd name="T117" fmla="*/ 491 h 847"/>
              <a:gd name="T118" fmla="*/ 18 w 845"/>
              <a:gd name="T119" fmla="*/ 519 h 847"/>
              <a:gd name="T120" fmla="*/ 2 w 845"/>
              <a:gd name="T121" fmla="*/ 535 h 847"/>
              <a:gd name="T122" fmla="*/ 104 w 845"/>
              <a:gd name="T123" fmla="*/ 741 h 847"/>
              <a:gd name="T124" fmla="*/ 126 w 845"/>
              <a:gd name="T125" fmla="*/ 598 h 8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5" h="845">
                <a:moveTo>
                  <a:pt x="310" y="845"/>
                </a:moveTo>
                <a:lnTo>
                  <a:pt x="310" y="845"/>
                </a:lnTo>
                <a:lnTo>
                  <a:pt x="318" y="837"/>
                </a:lnTo>
                <a:lnTo>
                  <a:pt x="326" y="829"/>
                </a:lnTo>
                <a:lnTo>
                  <a:pt x="336" y="815"/>
                </a:lnTo>
                <a:lnTo>
                  <a:pt x="346" y="797"/>
                </a:lnTo>
                <a:lnTo>
                  <a:pt x="356" y="775"/>
                </a:lnTo>
                <a:lnTo>
                  <a:pt x="364" y="749"/>
                </a:lnTo>
                <a:lnTo>
                  <a:pt x="368" y="714"/>
                </a:lnTo>
                <a:lnTo>
                  <a:pt x="368" y="714"/>
                </a:lnTo>
                <a:lnTo>
                  <a:pt x="427" y="686"/>
                </a:lnTo>
                <a:lnTo>
                  <a:pt x="479" y="654"/>
                </a:lnTo>
                <a:lnTo>
                  <a:pt x="525" y="626"/>
                </a:lnTo>
                <a:lnTo>
                  <a:pt x="565" y="598"/>
                </a:lnTo>
                <a:lnTo>
                  <a:pt x="598" y="573"/>
                </a:lnTo>
                <a:lnTo>
                  <a:pt x="622" y="553"/>
                </a:lnTo>
                <a:lnTo>
                  <a:pt x="642" y="537"/>
                </a:lnTo>
                <a:lnTo>
                  <a:pt x="642" y="537"/>
                </a:lnTo>
                <a:lnTo>
                  <a:pt x="652" y="555"/>
                </a:lnTo>
                <a:lnTo>
                  <a:pt x="658" y="575"/>
                </a:lnTo>
                <a:lnTo>
                  <a:pt x="664" y="602"/>
                </a:lnTo>
                <a:lnTo>
                  <a:pt x="666" y="616"/>
                </a:lnTo>
                <a:lnTo>
                  <a:pt x="666" y="630"/>
                </a:lnTo>
                <a:lnTo>
                  <a:pt x="666" y="646"/>
                </a:lnTo>
                <a:lnTo>
                  <a:pt x="662" y="662"/>
                </a:lnTo>
                <a:lnTo>
                  <a:pt x="656" y="680"/>
                </a:lnTo>
                <a:lnTo>
                  <a:pt x="648" y="696"/>
                </a:lnTo>
                <a:lnTo>
                  <a:pt x="638" y="712"/>
                </a:lnTo>
                <a:lnTo>
                  <a:pt x="624" y="728"/>
                </a:lnTo>
                <a:lnTo>
                  <a:pt x="624" y="728"/>
                </a:lnTo>
                <a:lnTo>
                  <a:pt x="596" y="755"/>
                </a:lnTo>
                <a:lnTo>
                  <a:pt x="567" y="777"/>
                </a:lnTo>
                <a:lnTo>
                  <a:pt x="539" y="795"/>
                </a:lnTo>
                <a:lnTo>
                  <a:pt x="513" y="809"/>
                </a:lnTo>
                <a:lnTo>
                  <a:pt x="485" y="821"/>
                </a:lnTo>
                <a:lnTo>
                  <a:pt x="461" y="829"/>
                </a:lnTo>
                <a:lnTo>
                  <a:pt x="435" y="837"/>
                </a:lnTo>
                <a:lnTo>
                  <a:pt x="412" y="841"/>
                </a:lnTo>
                <a:lnTo>
                  <a:pt x="390" y="845"/>
                </a:lnTo>
                <a:lnTo>
                  <a:pt x="370" y="847"/>
                </a:lnTo>
                <a:lnTo>
                  <a:pt x="338" y="847"/>
                </a:lnTo>
                <a:lnTo>
                  <a:pt x="318" y="845"/>
                </a:lnTo>
                <a:lnTo>
                  <a:pt x="310" y="845"/>
                </a:lnTo>
                <a:lnTo>
                  <a:pt x="310" y="845"/>
                </a:lnTo>
                <a:close/>
                <a:moveTo>
                  <a:pt x="122" y="555"/>
                </a:moveTo>
                <a:lnTo>
                  <a:pt x="122" y="555"/>
                </a:lnTo>
                <a:lnTo>
                  <a:pt x="145" y="515"/>
                </a:lnTo>
                <a:lnTo>
                  <a:pt x="197" y="422"/>
                </a:lnTo>
                <a:lnTo>
                  <a:pt x="229" y="368"/>
                </a:lnTo>
                <a:lnTo>
                  <a:pt x="263" y="316"/>
                </a:lnTo>
                <a:lnTo>
                  <a:pt x="298" y="269"/>
                </a:lnTo>
                <a:lnTo>
                  <a:pt x="314" y="249"/>
                </a:lnTo>
                <a:lnTo>
                  <a:pt x="328" y="233"/>
                </a:lnTo>
                <a:lnTo>
                  <a:pt x="328" y="233"/>
                </a:lnTo>
                <a:lnTo>
                  <a:pt x="354" y="209"/>
                </a:lnTo>
                <a:lnTo>
                  <a:pt x="380" y="187"/>
                </a:lnTo>
                <a:lnTo>
                  <a:pt x="406" y="167"/>
                </a:lnTo>
                <a:lnTo>
                  <a:pt x="433" y="149"/>
                </a:lnTo>
                <a:lnTo>
                  <a:pt x="696" y="414"/>
                </a:lnTo>
                <a:lnTo>
                  <a:pt x="696" y="414"/>
                </a:lnTo>
                <a:lnTo>
                  <a:pt x="680" y="441"/>
                </a:lnTo>
                <a:lnTo>
                  <a:pt x="660" y="465"/>
                </a:lnTo>
                <a:lnTo>
                  <a:pt x="638" y="491"/>
                </a:lnTo>
                <a:lnTo>
                  <a:pt x="614" y="517"/>
                </a:lnTo>
                <a:lnTo>
                  <a:pt x="614" y="517"/>
                </a:lnTo>
                <a:lnTo>
                  <a:pt x="598" y="533"/>
                </a:lnTo>
                <a:lnTo>
                  <a:pt x="578" y="549"/>
                </a:lnTo>
                <a:lnTo>
                  <a:pt x="531" y="581"/>
                </a:lnTo>
                <a:lnTo>
                  <a:pt x="479" y="616"/>
                </a:lnTo>
                <a:lnTo>
                  <a:pt x="424" y="648"/>
                </a:lnTo>
                <a:lnTo>
                  <a:pt x="332" y="702"/>
                </a:lnTo>
                <a:lnTo>
                  <a:pt x="292" y="722"/>
                </a:lnTo>
                <a:lnTo>
                  <a:pt x="122" y="555"/>
                </a:lnTo>
                <a:close/>
                <a:moveTo>
                  <a:pt x="521" y="324"/>
                </a:moveTo>
                <a:lnTo>
                  <a:pt x="521" y="324"/>
                </a:lnTo>
                <a:lnTo>
                  <a:pt x="509" y="314"/>
                </a:lnTo>
                <a:lnTo>
                  <a:pt x="497" y="308"/>
                </a:lnTo>
                <a:lnTo>
                  <a:pt x="483" y="304"/>
                </a:lnTo>
                <a:lnTo>
                  <a:pt x="469" y="302"/>
                </a:lnTo>
                <a:lnTo>
                  <a:pt x="453" y="304"/>
                </a:lnTo>
                <a:lnTo>
                  <a:pt x="439" y="308"/>
                </a:lnTo>
                <a:lnTo>
                  <a:pt x="427" y="314"/>
                </a:lnTo>
                <a:lnTo>
                  <a:pt x="414" y="324"/>
                </a:lnTo>
                <a:lnTo>
                  <a:pt x="414" y="324"/>
                </a:lnTo>
                <a:lnTo>
                  <a:pt x="404" y="336"/>
                </a:lnTo>
                <a:lnTo>
                  <a:pt x="398" y="350"/>
                </a:lnTo>
                <a:lnTo>
                  <a:pt x="394" y="364"/>
                </a:lnTo>
                <a:lnTo>
                  <a:pt x="392" y="378"/>
                </a:lnTo>
                <a:lnTo>
                  <a:pt x="394" y="392"/>
                </a:lnTo>
                <a:lnTo>
                  <a:pt x="398" y="406"/>
                </a:lnTo>
                <a:lnTo>
                  <a:pt x="404" y="420"/>
                </a:lnTo>
                <a:lnTo>
                  <a:pt x="414" y="432"/>
                </a:lnTo>
                <a:lnTo>
                  <a:pt x="414" y="432"/>
                </a:lnTo>
                <a:lnTo>
                  <a:pt x="427" y="441"/>
                </a:lnTo>
                <a:lnTo>
                  <a:pt x="439" y="449"/>
                </a:lnTo>
                <a:lnTo>
                  <a:pt x="453" y="453"/>
                </a:lnTo>
                <a:lnTo>
                  <a:pt x="469" y="455"/>
                </a:lnTo>
                <a:lnTo>
                  <a:pt x="483" y="453"/>
                </a:lnTo>
                <a:lnTo>
                  <a:pt x="497" y="449"/>
                </a:lnTo>
                <a:lnTo>
                  <a:pt x="509" y="441"/>
                </a:lnTo>
                <a:lnTo>
                  <a:pt x="521" y="432"/>
                </a:lnTo>
                <a:lnTo>
                  <a:pt x="521" y="432"/>
                </a:lnTo>
                <a:lnTo>
                  <a:pt x="531" y="420"/>
                </a:lnTo>
                <a:lnTo>
                  <a:pt x="539" y="406"/>
                </a:lnTo>
                <a:lnTo>
                  <a:pt x="543" y="392"/>
                </a:lnTo>
                <a:lnTo>
                  <a:pt x="543" y="378"/>
                </a:lnTo>
                <a:lnTo>
                  <a:pt x="543" y="364"/>
                </a:lnTo>
                <a:lnTo>
                  <a:pt x="539" y="350"/>
                </a:lnTo>
                <a:lnTo>
                  <a:pt x="531" y="336"/>
                </a:lnTo>
                <a:lnTo>
                  <a:pt x="521" y="324"/>
                </a:lnTo>
                <a:lnTo>
                  <a:pt x="521" y="324"/>
                </a:lnTo>
                <a:close/>
                <a:moveTo>
                  <a:pt x="751" y="72"/>
                </a:moveTo>
                <a:lnTo>
                  <a:pt x="823" y="0"/>
                </a:lnTo>
                <a:lnTo>
                  <a:pt x="845" y="20"/>
                </a:lnTo>
                <a:lnTo>
                  <a:pt x="773" y="90"/>
                </a:lnTo>
                <a:lnTo>
                  <a:pt x="773" y="90"/>
                </a:lnTo>
                <a:lnTo>
                  <a:pt x="777" y="110"/>
                </a:lnTo>
                <a:lnTo>
                  <a:pt x="777" y="136"/>
                </a:lnTo>
                <a:lnTo>
                  <a:pt x="777" y="167"/>
                </a:lnTo>
                <a:lnTo>
                  <a:pt x="775" y="205"/>
                </a:lnTo>
                <a:lnTo>
                  <a:pt x="767" y="245"/>
                </a:lnTo>
                <a:lnTo>
                  <a:pt x="755" y="292"/>
                </a:lnTo>
                <a:lnTo>
                  <a:pt x="747" y="314"/>
                </a:lnTo>
                <a:lnTo>
                  <a:pt x="737" y="338"/>
                </a:lnTo>
                <a:lnTo>
                  <a:pt x="727" y="364"/>
                </a:lnTo>
                <a:lnTo>
                  <a:pt x="712" y="388"/>
                </a:lnTo>
                <a:lnTo>
                  <a:pt x="457" y="134"/>
                </a:lnTo>
                <a:lnTo>
                  <a:pt x="457" y="134"/>
                </a:lnTo>
                <a:lnTo>
                  <a:pt x="481" y="120"/>
                </a:lnTo>
                <a:lnTo>
                  <a:pt x="505" y="110"/>
                </a:lnTo>
                <a:lnTo>
                  <a:pt x="529" y="100"/>
                </a:lnTo>
                <a:lnTo>
                  <a:pt x="553" y="92"/>
                </a:lnTo>
                <a:lnTo>
                  <a:pt x="596" y="80"/>
                </a:lnTo>
                <a:lnTo>
                  <a:pt x="636" y="72"/>
                </a:lnTo>
                <a:lnTo>
                  <a:pt x="672" y="68"/>
                </a:lnTo>
                <a:lnTo>
                  <a:pt x="704" y="68"/>
                </a:lnTo>
                <a:lnTo>
                  <a:pt x="731" y="70"/>
                </a:lnTo>
                <a:lnTo>
                  <a:pt x="751" y="72"/>
                </a:lnTo>
                <a:lnTo>
                  <a:pt x="751" y="72"/>
                </a:lnTo>
                <a:close/>
                <a:moveTo>
                  <a:pt x="2" y="535"/>
                </a:moveTo>
                <a:lnTo>
                  <a:pt x="2" y="535"/>
                </a:lnTo>
                <a:lnTo>
                  <a:pt x="0" y="529"/>
                </a:lnTo>
                <a:lnTo>
                  <a:pt x="0" y="507"/>
                </a:lnTo>
                <a:lnTo>
                  <a:pt x="0" y="475"/>
                </a:lnTo>
                <a:lnTo>
                  <a:pt x="2" y="457"/>
                </a:lnTo>
                <a:lnTo>
                  <a:pt x="4" y="434"/>
                </a:lnTo>
                <a:lnTo>
                  <a:pt x="10" y="410"/>
                </a:lnTo>
                <a:lnTo>
                  <a:pt x="16" y="386"/>
                </a:lnTo>
                <a:lnTo>
                  <a:pt x="26" y="360"/>
                </a:lnTo>
                <a:lnTo>
                  <a:pt x="38" y="334"/>
                </a:lnTo>
                <a:lnTo>
                  <a:pt x="52" y="306"/>
                </a:lnTo>
                <a:lnTo>
                  <a:pt x="70" y="279"/>
                </a:lnTo>
                <a:lnTo>
                  <a:pt x="92" y="251"/>
                </a:lnTo>
                <a:lnTo>
                  <a:pt x="118" y="223"/>
                </a:lnTo>
                <a:lnTo>
                  <a:pt x="118" y="223"/>
                </a:lnTo>
                <a:lnTo>
                  <a:pt x="135" y="209"/>
                </a:lnTo>
                <a:lnTo>
                  <a:pt x="151" y="197"/>
                </a:lnTo>
                <a:lnTo>
                  <a:pt x="167" y="189"/>
                </a:lnTo>
                <a:lnTo>
                  <a:pt x="183" y="185"/>
                </a:lnTo>
                <a:lnTo>
                  <a:pt x="199" y="181"/>
                </a:lnTo>
                <a:lnTo>
                  <a:pt x="215" y="179"/>
                </a:lnTo>
                <a:lnTo>
                  <a:pt x="231" y="181"/>
                </a:lnTo>
                <a:lnTo>
                  <a:pt x="245" y="181"/>
                </a:lnTo>
                <a:lnTo>
                  <a:pt x="271" y="187"/>
                </a:lnTo>
                <a:lnTo>
                  <a:pt x="292" y="195"/>
                </a:lnTo>
                <a:lnTo>
                  <a:pt x="310" y="205"/>
                </a:lnTo>
                <a:lnTo>
                  <a:pt x="310" y="205"/>
                </a:lnTo>
                <a:lnTo>
                  <a:pt x="292" y="225"/>
                </a:lnTo>
                <a:lnTo>
                  <a:pt x="273" y="249"/>
                </a:lnTo>
                <a:lnTo>
                  <a:pt x="249" y="281"/>
                </a:lnTo>
                <a:lnTo>
                  <a:pt x="221" y="322"/>
                </a:lnTo>
                <a:lnTo>
                  <a:pt x="191" y="368"/>
                </a:lnTo>
                <a:lnTo>
                  <a:pt x="161" y="420"/>
                </a:lnTo>
                <a:lnTo>
                  <a:pt x="133" y="479"/>
                </a:lnTo>
                <a:lnTo>
                  <a:pt x="133" y="479"/>
                </a:lnTo>
                <a:lnTo>
                  <a:pt x="98" y="483"/>
                </a:lnTo>
                <a:lnTo>
                  <a:pt x="72" y="491"/>
                </a:lnTo>
                <a:lnTo>
                  <a:pt x="48" y="501"/>
                </a:lnTo>
                <a:lnTo>
                  <a:pt x="32" y="511"/>
                </a:lnTo>
                <a:lnTo>
                  <a:pt x="18" y="519"/>
                </a:lnTo>
                <a:lnTo>
                  <a:pt x="8" y="527"/>
                </a:lnTo>
                <a:lnTo>
                  <a:pt x="2" y="535"/>
                </a:lnTo>
                <a:lnTo>
                  <a:pt x="2" y="535"/>
                </a:lnTo>
                <a:close/>
                <a:moveTo>
                  <a:pt x="181" y="737"/>
                </a:moveTo>
                <a:lnTo>
                  <a:pt x="181" y="702"/>
                </a:lnTo>
                <a:lnTo>
                  <a:pt x="104" y="741"/>
                </a:lnTo>
                <a:lnTo>
                  <a:pt x="141" y="660"/>
                </a:lnTo>
                <a:lnTo>
                  <a:pt x="94" y="676"/>
                </a:lnTo>
                <a:lnTo>
                  <a:pt x="126" y="598"/>
                </a:lnTo>
                <a:lnTo>
                  <a:pt x="247" y="718"/>
                </a:lnTo>
                <a:lnTo>
                  <a:pt x="181" y="7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cxnSp>
        <p:nvCxnSpPr>
          <p:cNvPr id="9" name="直接连接符 8"/>
          <p:cNvCxnSpPr/>
          <p:nvPr>
            <p:custDataLst>
              <p:tags r:id="rId10"/>
            </p:custDataLst>
          </p:nvPr>
        </p:nvCxnSpPr>
        <p:spPr>
          <a:xfrm>
            <a:off x="6100663" y="2714929"/>
            <a:ext cx="2758269" cy="0"/>
          </a:xfrm>
          <a:prstGeom prst="line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11"/>
            </p:custDataLst>
          </p:nvPr>
        </p:nvCxnSpPr>
        <p:spPr>
          <a:xfrm>
            <a:off x="6100663" y="3396042"/>
            <a:ext cx="2164106" cy="0"/>
          </a:xfrm>
          <a:prstGeom prst="line">
            <a:avLst/>
          </a:prstGeom>
          <a:ln w="381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12"/>
            </p:custDataLst>
          </p:nvPr>
        </p:nvCxnSpPr>
        <p:spPr>
          <a:xfrm>
            <a:off x="6100663" y="4164107"/>
            <a:ext cx="1560983" cy="0"/>
          </a:xfrm>
          <a:prstGeom prst="line">
            <a:avLst/>
          </a:prstGeom>
          <a:ln w="38100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3"/>
            </p:custDataLst>
          </p:nvPr>
        </p:nvCxnSpPr>
        <p:spPr>
          <a:xfrm>
            <a:off x="4618849" y="4480496"/>
            <a:ext cx="1481814" cy="0"/>
          </a:xfrm>
          <a:prstGeom prst="line">
            <a:avLst/>
          </a:prstGeom>
          <a:ln w="3810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>
            <p:custDataLst>
              <p:tags r:id="rId14"/>
            </p:custDataLst>
          </p:nvPr>
        </p:nvSpPr>
        <p:spPr>
          <a:xfrm>
            <a:off x="5713258" y="4946832"/>
            <a:ext cx="774813" cy="7748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16" name="KSO_Shape"/>
          <p:cNvSpPr/>
          <p:nvPr>
            <p:custDataLst>
              <p:tags r:id="rId15"/>
            </p:custDataLst>
          </p:nvPr>
        </p:nvSpPr>
        <p:spPr bwMode="auto">
          <a:xfrm>
            <a:off x="5891286" y="5080993"/>
            <a:ext cx="418752" cy="507334"/>
          </a:xfrm>
          <a:custGeom>
            <a:gdLst>
              <a:gd name="T0" fmla="*/ 0 w 2244"/>
              <a:gd name="T1" fmla="*/ 1192026366 h 2719"/>
              <a:gd name="T2" fmla="*/ 124849370 w 2244"/>
              <a:gd name="T3" fmla="*/ 900047615 h 2719"/>
              <a:gd name="T4" fmla="*/ 247945988 w 2244"/>
              <a:gd name="T5" fmla="*/ 802721585 h 2719"/>
              <a:gd name="T6" fmla="*/ 752599742 w 2244"/>
              <a:gd name="T7" fmla="*/ 802721585 h 2719"/>
              <a:gd name="T8" fmla="*/ 878762849 w 2244"/>
              <a:gd name="T9" fmla="*/ 900047615 h 2719"/>
              <a:gd name="T10" fmla="*/ 983022837 w 2244"/>
              <a:gd name="T11" fmla="*/ 1192026366 h 2719"/>
              <a:gd name="T12" fmla="*/ 0 w 2244"/>
              <a:gd name="T13" fmla="*/ 1192026366 h 2719"/>
              <a:gd name="T14" fmla="*/ 489758997 w 2244"/>
              <a:gd name="T15" fmla="*/ 778171257 h 2719"/>
              <a:gd name="T16" fmla="*/ 100755144 w 2244"/>
              <a:gd name="T17" fmla="*/ 389304781 h 2719"/>
              <a:gd name="T18" fmla="*/ 489758997 w 2244"/>
              <a:gd name="T19" fmla="*/ 0 h 2719"/>
              <a:gd name="T20" fmla="*/ 878762849 w 2244"/>
              <a:gd name="T21" fmla="*/ 389304781 h 2719"/>
              <a:gd name="T22" fmla="*/ 489758997 w 2244"/>
              <a:gd name="T23" fmla="*/ 778171257 h 2719"/>
              <a:gd name="T24" fmla="*/ 425801067 w 2244"/>
              <a:gd name="T25" fmla="*/ 105655795 h 2719"/>
              <a:gd name="T26" fmla="*/ 191435436 w 2244"/>
              <a:gd name="T27" fmla="*/ 389304781 h 2719"/>
              <a:gd name="T28" fmla="*/ 489758997 w 2244"/>
              <a:gd name="T29" fmla="*/ 687859418 h 2719"/>
              <a:gd name="T30" fmla="*/ 788083219 w 2244"/>
              <a:gd name="T31" fmla="*/ 389304781 h 2719"/>
              <a:gd name="T32" fmla="*/ 425801067 w 2244"/>
              <a:gd name="T33" fmla="*/ 105655795 h 271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244" h="2719">
                <a:moveTo>
                  <a:pt x="0" y="2719"/>
                </a:moveTo>
                <a:cubicBezTo>
                  <a:pt x="285" y="2053"/>
                  <a:pt x="285" y="2053"/>
                  <a:pt x="285" y="2053"/>
                </a:cubicBezTo>
                <a:cubicBezTo>
                  <a:pt x="285" y="2053"/>
                  <a:pt x="347" y="1831"/>
                  <a:pt x="566" y="1831"/>
                </a:cubicBezTo>
                <a:cubicBezTo>
                  <a:pt x="1718" y="1831"/>
                  <a:pt x="1718" y="1831"/>
                  <a:pt x="1718" y="1831"/>
                </a:cubicBezTo>
                <a:cubicBezTo>
                  <a:pt x="1938" y="1831"/>
                  <a:pt x="2006" y="2053"/>
                  <a:pt x="2006" y="2053"/>
                </a:cubicBezTo>
                <a:cubicBezTo>
                  <a:pt x="2244" y="2719"/>
                  <a:pt x="2244" y="2719"/>
                  <a:pt x="2244" y="2719"/>
                </a:cubicBezTo>
                <a:lnTo>
                  <a:pt x="0" y="2719"/>
                </a:lnTo>
                <a:close/>
                <a:moveTo>
                  <a:pt x="1118" y="1775"/>
                </a:moveTo>
                <a:cubicBezTo>
                  <a:pt x="627" y="1775"/>
                  <a:pt x="230" y="1378"/>
                  <a:pt x="230" y="888"/>
                </a:cubicBezTo>
                <a:cubicBezTo>
                  <a:pt x="230" y="397"/>
                  <a:pt x="627" y="0"/>
                  <a:pt x="1118" y="0"/>
                </a:cubicBezTo>
                <a:cubicBezTo>
                  <a:pt x="1608" y="0"/>
                  <a:pt x="2006" y="397"/>
                  <a:pt x="2006" y="888"/>
                </a:cubicBezTo>
                <a:cubicBezTo>
                  <a:pt x="2006" y="1378"/>
                  <a:pt x="1608" y="1775"/>
                  <a:pt x="1118" y="1775"/>
                </a:cubicBezTo>
                <a:close/>
                <a:moveTo>
                  <a:pt x="972" y="241"/>
                </a:moveTo>
                <a:cubicBezTo>
                  <a:pt x="700" y="338"/>
                  <a:pt x="1033" y="685"/>
                  <a:pt x="437" y="888"/>
                </a:cubicBezTo>
                <a:cubicBezTo>
                  <a:pt x="437" y="1264"/>
                  <a:pt x="742" y="1569"/>
                  <a:pt x="1118" y="1569"/>
                </a:cubicBezTo>
                <a:cubicBezTo>
                  <a:pt x="1494" y="1569"/>
                  <a:pt x="1799" y="1264"/>
                  <a:pt x="1799" y="888"/>
                </a:cubicBezTo>
                <a:cubicBezTo>
                  <a:pt x="1452" y="602"/>
                  <a:pt x="870" y="734"/>
                  <a:pt x="972" y="24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16"/>
            </p:custDataLst>
          </p:nvPr>
        </p:nvCxnSpPr>
        <p:spPr>
          <a:xfrm>
            <a:off x="3342393" y="3059571"/>
            <a:ext cx="2758269" cy="0"/>
          </a:xfrm>
          <a:prstGeom prst="line">
            <a:avLst/>
          </a:prstGeom>
          <a:ln w="381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7"/>
            </p:custDataLst>
          </p:nvPr>
        </p:nvCxnSpPr>
        <p:spPr>
          <a:xfrm>
            <a:off x="3936558" y="3739027"/>
            <a:ext cx="2164106" cy="0"/>
          </a:xfrm>
          <a:prstGeom prst="line">
            <a:avLst/>
          </a:prstGeom>
          <a:ln w="3810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8"/>
            </p:custDataLst>
          </p:nvPr>
        </p:nvCxnSpPr>
        <p:spPr>
          <a:xfrm flipH="1">
            <a:off x="3342393" y="3051400"/>
            <a:ext cx="0" cy="344642"/>
          </a:xfrm>
          <a:prstGeom prst="line">
            <a:avLst/>
          </a:prstGeom>
          <a:ln w="381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9"/>
            </p:custDataLst>
          </p:nvPr>
        </p:nvCxnSpPr>
        <p:spPr>
          <a:xfrm flipH="1">
            <a:off x="3936558" y="3739027"/>
            <a:ext cx="0" cy="344642"/>
          </a:xfrm>
          <a:prstGeom prst="line">
            <a:avLst/>
          </a:prstGeom>
          <a:ln w="3810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0"/>
            </p:custDataLst>
          </p:nvPr>
        </p:nvCxnSpPr>
        <p:spPr>
          <a:xfrm flipH="1">
            <a:off x="8264769" y="3396042"/>
            <a:ext cx="0" cy="344642"/>
          </a:xfrm>
          <a:prstGeom prst="line">
            <a:avLst/>
          </a:prstGeom>
          <a:ln w="381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1"/>
            </p:custDataLst>
          </p:nvPr>
        </p:nvCxnSpPr>
        <p:spPr>
          <a:xfrm flipH="1">
            <a:off x="7659235" y="4178599"/>
            <a:ext cx="0" cy="344642"/>
          </a:xfrm>
          <a:prstGeom prst="line">
            <a:avLst/>
          </a:prstGeom>
          <a:ln w="38100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>
            <p:custDataLst>
              <p:tags r:id="rId22"/>
            </p:custDataLst>
          </p:nvPr>
        </p:nvCxnSpPr>
        <p:spPr>
          <a:xfrm flipH="1">
            <a:off x="4633340" y="4460177"/>
            <a:ext cx="0" cy="344642"/>
          </a:xfrm>
          <a:prstGeom prst="line">
            <a:avLst/>
          </a:prstGeom>
          <a:ln w="3810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23"/>
            </p:custDataLst>
          </p:nvPr>
        </p:nvCxnSpPr>
        <p:spPr>
          <a:xfrm flipH="1">
            <a:off x="8858932" y="2706758"/>
            <a:ext cx="0" cy="344642"/>
          </a:xfrm>
          <a:prstGeom prst="line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>
            <p:custDataLst>
              <p:tags r:id="rId24"/>
            </p:custDataLst>
          </p:nvPr>
        </p:nvSpPr>
        <p:spPr>
          <a:xfrm>
            <a:off x="3086850" y="3385125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25"/>
            </p:custDataLst>
          </p:nvPr>
        </p:nvSpPr>
        <p:spPr>
          <a:xfrm>
            <a:off x="3681015" y="4017982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5" name="椭圆 34"/>
          <p:cNvSpPr/>
          <p:nvPr>
            <p:custDataLst>
              <p:tags r:id="rId26"/>
            </p:custDataLst>
          </p:nvPr>
        </p:nvSpPr>
        <p:spPr>
          <a:xfrm>
            <a:off x="4363305" y="4690327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7" name="椭圆 36"/>
          <p:cNvSpPr/>
          <p:nvPr>
            <p:custDataLst>
              <p:tags r:id="rId27"/>
            </p:custDataLst>
          </p:nvPr>
        </p:nvSpPr>
        <p:spPr>
          <a:xfrm>
            <a:off x="7406103" y="4421085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8" name="椭圆 37"/>
          <p:cNvSpPr/>
          <p:nvPr>
            <p:custDataLst>
              <p:tags r:id="rId28"/>
            </p:custDataLst>
          </p:nvPr>
        </p:nvSpPr>
        <p:spPr>
          <a:xfrm>
            <a:off x="8009227" y="3695550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39" name="椭圆 38"/>
          <p:cNvSpPr/>
          <p:nvPr>
            <p:custDataLst>
              <p:tags r:id="rId29"/>
            </p:custDataLst>
          </p:nvPr>
        </p:nvSpPr>
        <p:spPr>
          <a:xfrm>
            <a:off x="8603389" y="3001802"/>
            <a:ext cx="511087" cy="511087"/>
          </a:xfrm>
          <a:prstGeom prst="ellipse">
            <a:avLst/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1" name="KSO_Shape"/>
          <p:cNvSpPr/>
          <p:nvPr>
            <p:custDataLst>
              <p:tags r:id="rId30"/>
            </p:custDataLst>
          </p:nvPr>
        </p:nvSpPr>
        <p:spPr bwMode="auto">
          <a:xfrm>
            <a:off x="3182544" y="3488431"/>
            <a:ext cx="319698" cy="304475"/>
          </a:xfrm>
          <a:custGeom>
            <a:gdLst>
              <a:gd name="T0" fmla="*/ 1657163 w 8032"/>
              <a:gd name="T1" fmla="*/ 1166044 h 7642"/>
              <a:gd name="T2" fmla="*/ 1800397 w 8032"/>
              <a:gd name="T3" fmla="*/ 1166044 h 7642"/>
              <a:gd name="T4" fmla="*/ 1800397 w 8032"/>
              <a:gd name="T5" fmla="*/ 1498463 h 7642"/>
              <a:gd name="T6" fmla="*/ 1657163 w 8032"/>
              <a:gd name="T7" fmla="*/ 1498463 h 7642"/>
              <a:gd name="T8" fmla="*/ 1657163 w 8032"/>
              <a:gd name="T9" fmla="*/ 1712977 h 7642"/>
              <a:gd name="T10" fmla="*/ 0 w 8032"/>
              <a:gd name="T11" fmla="*/ 1712977 h 7642"/>
              <a:gd name="T12" fmla="*/ 0 w 8032"/>
              <a:gd name="T13" fmla="*/ 1020793 h 7642"/>
              <a:gd name="T14" fmla="*/ 286692 w 8032"/>
              <a:gd name="T15" fmla="*/ 1020793 h 7642"/>
              <a:gd name="T16" fmla="*/ 286692 w 8032"/>
              <a:gd name="T17" fmla="*/ 0 h 7642"/>
              <a:gd name="T18" fmla="*/ 1004430 w 8032"/>
              <a:gd name="T19" fmla="*/ 0 h 7642"/>
              <a:gd name="T20" fmla="*/ 1372713 w 8032"/>
              <a:gd name="T21" fmla="*/ 356627 h 7642"/>
              <a:gd name="T22" fmla="*/ 1372713 w 8032"/>
              <a:gd name="T23" fmla="*/ 1020793 h 7642"/>
              <a:gd name="T24" fmla="*/ 1657163 w 8032"/>
              <a:gd name="T25" fmla="*/ 1020793 h 7642"/>
              <a:gd name="T26" fmla="*/ 1657163 w 8032"/>
              <a:gd name="T27" fmla="*/ 1166044 h 7642"/>
              <a:gd name="T28" fmla="*/ 1583641 w 8032"/>
              <a:gd name="T29" fmla="*/ 1660525 h 7642"/>
              <a:gd name="T30" fmla="*/ 1583641 w 8032"/>
              <a:gd name="T31" fmla="*/ 1076383 h 7642"/>
              <a:gd name="T32" fmla="*/ 1377420 w 8032"/>
              <a:gd name="T33" fmla="*/ 1076383 h 7642"/>
              <a:gd name="T34" fmla="*/ 1377420 w 8032"/>
              <a:gd name="T35" fmla="*/ 1293363 h 7642"/>
              <a:gd name="T36" fmla="*/ 276157 w 8032"/>
              <a:gd name="T37" fmla="*/ 1293363 h 7642"/>
              <a:gd name="T38" fmla="*/ 276157 w 8032"/>
              <a:gd name="T39" fmla="*/ 1076383 h 7642"/>
              <a:gd name="T40" fmla="*/ 69936 w 8032"/>
              <a:gd name="T41" fmla="*/ 1076383 h 7642"/>
              <a:gd name="T42" fmla="*/ 69936 w 8032"/>
              <a:gd name="T43" fmla="*/ 1660525 h 7642"/>
              <a:gd name="T44" fmla="*/ 1583641 w 8032"/>
              <a:gd name="T45" fmla="*/ 1660525 h 7642"/>
              <a:gd name="T46" fmla="*/ 360438 w 8032"/>
              <a:gd name="T47" fmla="*/ 55590 h 7642"/>
              <a:gd name="T48" fmla="*/ 360438 w 8032"/>
              <a:gd name="T49" fmla="*/ 1227013 h 7642"/>
              <a:gd name="T50" fmla="*/ 1296949 w 8032"/>
              <a:gd name="T51" fmla="*/ 1227013 h 7642"/>
              <a:gd name="T52" fmla="*/ 1296949 w 8032"/>
              <a:gd name="T53" fmla="*/ 416028 h 7642"/>
              <a:gd name="T54" fmla="*/ 933373 w 8032"/>
              <a:gd name="T55" fmla="*/ 416028 h 7642"/>
              <a:gd name="T56" fmla="*/ 933373 w 8032"/>
              <a:gd name="T57" fmla="*/ 55590 h 7642"/>
              <a:gd name="T58" fmla="*/ 360438 w 8032"/>
              <a:gd name="T59" fmla="*/ 55590 h 7642"/>
              <a:gd name="T60" fmla="*/ 1013844 w 8032"/>
              <a:gd name="T61" fmla="*/ 90558 h 7642"/>
              <a:gd name="T62" fmla="*/ 1013844 w 8032"/>
              <a:gd name="T63" fmla="*/ 356627 h 7642"/>
              <a:gd name="T64" fmla="*/ 1278345 w 8032"/>
              <a:gd name="T65" fmla="*/ 356627 h 7642"/>
              <a:gd name="T66" fmla="*/ 1013844 w 8032"/>
              <a:gd name="T67" fmla="*/ 90558 h 7642"/>
              <a:gd name="T68" fmla="*/ 1727099 w 8032"/>
              <a:gd name="T69" fmla="*/ 1444218 h 7642"/>
              <a:gd name="T70" fmla="*/ 1727099 w 8032"/>
              <a:gd name="T71" fmla="*/ 1218047 h 7642"/>
              <a:gd name="T72" fmla="*/ 1667923 w 8032"/>
              <a:gd name="T73" fmla="*/ 1218047 h 7642"/>
              <a:gd name="T74" fmla="*/ 1667923 w 8032"/>
              <a:gd name="T75" fmla="*/ 1444218 h 7642"/>
              <a:gd name="T76" fmla="*/ 1727099 w 8032"/>
              <a:gd name="T77" fmla="*/ 1444218 h 764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8032" h="7642">
                <a:moveTo>
                  <a:pt x="7393" y="5202"/>
                </a:moveTo>
                <a:lnTo>
                  <a:pt x="8032" y="5202"/>
                </a:lnTo>
                <a:lnTo>
                  <a:pt x="8032" y="6685"/>
                </a:lnTo>
                <a:lnTo>
                  <a:pt x="7393" y="6685"/>
                </a:lnTo>
                <a:lnTo>
                  <a:pt x="7393" y="7642"/>
                </a:lnTo>
                <a:lnTo>
                  <a:pt x="0" y="7642"/>
                </a:lnTo>
                <a:lnTo>
                  <a:pt x="0" y="4554"/>
                </a:lnTo>
                <a:lnTo>
                  <a:pt x="1279" y="4554"/>
                </a:lnTo>
                <a:lnTo>
                  <a:pt x="1279" y="0"/>
                </a:lnTo>
                <a:lnTo>
                  <a:pt x="4481" y="0"/>
                </a:lnTo>
                <a:lnTo>
                  <a:pt x="6124" y="1591"/>
                </a:lnTo>
                <a:lnTo>
                  <a:pt x="6124" y="4554"/>
                </a:lnTo>
                <a:lnTo>
                  <a:pt x="7393" y="4554"/>
                </a:lnTo>
                <a:lnTo>
                  <a:pt x="7393" y="5202"/>
                </a:lnTo>
                <a:close/>
                <a:moveTo>
                  <a:pt x="7065" y="7408"/>
                </a:moveTo>
                <a:lnTo>
                  <a:pt x="7065" y="4802"/>
                </a:lnTo>
                <a:lnTo>
                  <a:pt x="6145" y="4802"/>
                </a:lnTo>
                <a:lnTo>
                  <a:pt x="6145" y="5770"/>
                </a:lnTo>
                <a:lnTo>
                  <a:pt x="1232" y="5770"/>
                </a:lnTo>
                <a:lnTo>
                  <a:pt x="1232" y="4802"/>
                </a:lnTo>
                <a:lnTo>
                  <a:pt x="312" y="4802"/>
                </a:lnTo>
                <a:lnTo>
                  <a:pt x="312" y="7408"/>
                </a:lnTo>
                <a:lnTo>
                  <a:pt x="7065" y="7408"/>
                </a:lnTo>
                <a:close/>
                <a:moveTo>
                  <a:pt x="1608" y="248"/>
                </a:moveTo>
                <a:lnTo>
                  <a:pt x="1608" y="5474"/>
                </a:lnTo>
                <a:lnTo>
                  <a:pt x="5786" y="5474"/>
                </a:lnTo>
                <a:lnTo>
                  <a:pt x="5786" y="1856"/>
                </a:lnTo>
                <a:lnTo>
                  <a:pt x="4164" y="1856"/>
                </a:lnTo>
                <a:lnTo>
                  <a:pt x="4164" y="248"/>
                </a:lnTo>
                <a:lnTo>
                  <a:pt x="1608" y="248"/>
                </a:lnTo>
                <a:close/>
                <a:moveTo>
                  <a:pt x="4523" y="404"/>
                </a:moveTo>
                <a:lnTo>
                  <a:pt x="4523" y="1591"/>
                </a:lnTo>
                <a:lnTo>
                  <a:pt x="5703" y="1591"/>
                </a:lnTo>
                <a:lnTo>
                  <a:pt x="4523" y="404"/>
                </a:lnTo>
                <a:close/>
                <a:moveTo>
                  <a:pt x="7705" y="6443"/>
                </a:moveTo>
                <a:lnTo>
                  <a:pt x="7705" y="5434"/>
                </a:lnTo>
                <a:lnTo>
                  <a:pt x="7441" y="5434"/>
                </a:lnTo>
                <a:lnTo>
                  <a:pt x="7441" y="6443"/>
                </a:lnTo>
                <a:lnTo>
                  <a:pt x="7705" y="64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>
            <a:normAutofit fontScale="7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2" name="KSO_Shape"/>
          <p:cNvSpPr/>
          <p:nvPr>
            <p:custDataLst>
              <p:tags r:id="rId31"/>
            </p:custDataLst>
          </p:nvPr>
        </p:nvSpPr>
        <p:spPr bwMode="auto">
          <a:xfrm>
            <a:off x="7539004" y="4537733"/>
            <a:ext cx="293708" cy="284384"/>
          </a:xfrm>
          <a:custGeom>
            <a:rect l="0" t="0" r="r" b="b"/>
            <a:pathLst>
              <a:path w="4701146" h="4554238">
                <a:moveTo>
                  <a:pt x="2612259" y="3337631"/>
                </a:moveTo>
                <a:lnTo>
                  <a:pt x="3213677" y="3337631"/>
                </a:lnTo>
                <a:lnTo>
                  <a:pt x="3213677" y="3672773"/>
                </a:lnTo>
                <a:lnTo>
                  <a:pt x="2612259" y="3672773"/>
                </a:lnTo>
                <a:lnTo>
                  <a:pt x="2612259" y="3337631"/>
                </a:lnTo>
                <a:close/>
                <a:moveTo>
                  <a:pt x="1703249" y="3337631"/>
                </a:moveTo>
                <a:lnTo>
                  <a:pt x="2295485" y="3337631"/>
                </a:lnTo>
                <a:lnTo>
                  <a:pt x="2295485" y="3672773"/>
                </a:lnTo>
                <a:lnTo>
                  <a:pt x="1703249" y="3672773"/>
                </a:lnTo>
                <a:lnTo>
                  <a:pt x="1703249" y="3337631"/>
                </a:lnTo>
                <a:close/>
                <a:moveTo>
                  <a:pt x="794238" y="3337631"/>
                </a:moveTo>
                <a:lnTo>
                  <a:pt x="1386474" y="3337631"/>
                </a:lnTo>
                <a:lnTo>
                  <a:pt x="1386474" y="3672773"/>
                </a:lnTo>
                <a:lnTo>
                  <a:pt x="794238" y="3672773"/>
                </a:lnTo>
                <a:lnTo>
                  <a:pt x="794238" y="3337631"/>
                </a:lnTo>
                <a:close/>
                <a:moveTo>
                  <a:pt x="923702" y="1776704"/>
                </a:moveTo>
                <a:lnTo>
                  <a:pt x="903502" y="1828106"/>
                </a:lnTo>
                <a:lnTo>
                  <a:pt x="886056" y="1879508"/>
                </a:lnTo>
                <a:lnTo>
                  <a:pt x="867692" y="1930910"/>
                </a:lnTo>
                <a:lnTo>
                  <a:pt x="852083" y="1982312"/>
                </a:lnTo>
                <a:lnTo>
                  <a:pt x="837392" y="2032795"/>
                </a:lnTo>
                <a:lnTo>
                  <a:pt x="823619" y="2084197"/>
                </a:lnTo>
                <a:lnTo>
                  <a:pt x="811682" y="2135599"/>
                </a:lnTo>
                <a:lnTo>
                  <a:pt x="800664" y="2187919"/>
                </a:lnTo>
                <a:lnTo>
                  <a:pt x="433387" y="2187919"/>
                </a:lnTo>
                <a:lnTo>
                  <a:pt x="433387" y="4136598"/>
                </a:lnTo>
                <a:lnTo>
                  <a:pt x="4345806" y="4136598"/>
                </a:lnTo>
                <a:lnTo>
                  <a:pt x="4345806" y="2191590"/>
                </a:lnTo>
                <a:lnTo>
                  <a:pt x="4056575" y="2191590"/>
                </a:lnTo>
                <a:lnTo>
                  <a:pt x="4060248" y="2164054"/>
                </a:lnTo>
                <a:lnTo>
                  <a:pt x="4064839" y="2138353"/>
                </a:lnTo>
                <a:lnTo>
                  <a:pt x="4069430" y="2110816"/>
                </a:lnTo>
                <a:lnTo>
                  <a:pt x="4074939" y="2083279"/>
                </a:lnTo>
                <a:lnTo>
                  <a:pt x="4081366" y="2057578"/>
                </a:lnTo>
                <a:lnTo>
                  <a:pt x="4088712" y="2030960"/>
                </a:lnTo>
                <a:lnTo>
                  <a:pt x="4096057" y="2005259"/>
                </a:lnTo>
                <a:lnTo>
                  <a:pt x="4104321" y="1979558"/>
                </a:lnTo>
                <a:lnTo>
                  <a:pt x="4113503" y="1953857"/>
                </a:lnTo>
                <a:lnTo>
                  <a:pt x="4123603" y="1928156"/>
                </a:lnTo>
                <a:lnTo>
                  <a:pt x="4133703" y="1903373"/>
                </a:lnTo>
                <a:lnTo>
                  <a:pt x="4144721" y="1878590"/>
                </a:lnTo>
                <a:lnTo>
                  <a:pt x="4155740" y="1853807"/>
                </a:lnTo>
                <a:lnTo>
                  <a:pt x="4168594" y="1829024"/>
                </a:lnTo>
                <a:lnTo>
                  <a:pt x="4180531" y="1805159"/>
                </a:lnTo>
                <a:lnTo>
                  <a:pt x="4194304" y="1780376"/>
                </a:lnTo>
                <a:lnTo>
                  <a:pt x="4540463" y="1780376"/>
                </a:lnTo>
                <a:lnTo>
                  <a:pt x="4565254" y="1782212"/>
                </a:lnTo>
                <a:lnTo>
                  <a:pt x="4590045" y="1784965"/>
                </a:lnTo>
                <a:lnTo>
                  <a:pt x="4612082" y="1789555"/>
                </a:lnTo>
                <a:lnTo>
                  <a:pt x="4632282" y="1795062"/>
                </a:lnTo>
                <a:lnTo>
                  <a:pt x="4651564" y="1803323"/>
                </a:lnTo>
                <a:lnTo>
                  <a:pt x="4669010" y="1813420"/>
                </a:lnTo>
                <a:lnTo>
                  <a:pt x="4686455" y="1824435"/>
                </a:lnTo>
                <a:lnTo>
                  <a:pt x="4701146" y="1838203"/>
                </a:lnTo>
                <a:lnTo>
                  <a:pt x="4701146" y="4554238"/>
                </a:lnTo>
                <a:lnTo>
                  <a:pt x="0" y="4554238"/>
                </a:lnTo>
                <a:lnTo>
                  <a:pt x="0" y="2000669"/>
                </a:lnTo>
                <a:lnTo>
                  <a:pt x="0" y="1976804"/>
                </a:lnTo>
                <a:lnTo>
                  <a:pt x="3673" y="1954775"/>
                </a:lnTo>
                <a:lnTo>
                  <a:pt x="8264" y="1933663"/>
                </a:lnTo>
                <a:lnTo>
                  <a:pt x="14691" y="1912552"/>
                </a:lnTo>
                <a:lnTo>
                  <a:pt x="23873" y="1894194"/>
                </a:lnTo>
                <a:lnTo>
                  <a:pt x="34891" y="1875836"/>
                </a:lnTo>
                <a:lnTo>
                  <a:pt x="47746" y="1858396"/>
                </a:lnTo>
                <a:lnTo>
                  <a:pt x="62437" y="1842792"/>
                </a:lnTo>
                <a:lnTo>
                  <a:pt x="78046" y="1828106"/>
                </a:lnTo>
                <a:lnTo>
                  <a:pt x="93656" y="1815256"/>
                </a:lnTo>
                <a:lnTo>
                  <a:pt x="111101" y="1805159"/>
                </a:lnTo>
                <a:lnTo>
                  <a:pt x="129465" y="1796898"/>
                </a:lnTo>
                <a:lnTo>
                  <a:pt x="146911" y="1789555"/>
                </a:lnTo>
                <a:lnTo>
                  <a:pt x="167111" y="1784965"/>
                </a:lnTo>
                <a:lnTo>
                  <a:pt x="185475" y="1782212"/>
                </a:lnTo>
                <a:lnTo>
                  <a:pt x="206593" y="1780376"/>
                </a:lnTo>
                <a:lnTo>
                  <a:pt x="923702" y="1776704"/>
                </a:lnTo>
                <a:close/>
                <a:moveTo>
                  <a:pt x="2044815" y="337182"/>
                </a:moveTo>
                <a:lnTo>
                  <a:pt x="2044713" y="339731"/>
                </a:lnTo>
                <a:lnTo>
                  <a:pt x="4024329" y="339731"/>
                </a:lnTo>
                <a:lnTo>
                  <a:pt x="4024437" y="337182"/>
                </a:lnTo>
                <a:lnTo>
                  <a:pt x="2044815" y="337182"/>
                </a:lnTo>
                <a:close/>
                <a:moveTo>
                  <a:pt x="1706920" y="0"/>
                </a:moveTo>
                <a:lnTo>
                  <a:pt x="4361414" y="0"/>
                </a:lnTo>
                <a:lnTo>
                  <a:pt x="4361414" y="126788"/>
                </a:lnTo>
                <a:lnTo>
                  <a:pt x="4357741" y="245307"/>
                </a:lnTo>
                <a:lnTo>
                  <a:pt x="4354069" y="354638"/>
                </a:lnTo>
                <a:lnTo>
                  <a:pt x="4347641" y="455701"/>
                </a:lnTo>
                <a:lnTo>
                  <a:pt x="4344887" y="503476"/>
                </a:lnTo>
                <a:lnTo>
                  <a:pt x="4340296" y="551251"/>
                </a:lnTo>
                <a:lnTo>
                  <a:pt x="4334787" y="598108"/>
                </a:lnTo>
                <a:lnTo>
                  <a:pt x="4330196" y="644045"/>
                </a:lnTo>
                <a:lnTo>
                  <a:pt x="4323768" y="689064"/>
                </a:lnTo>
                <a:lnTo>
                  <a:pt x="4316423" y="734083"/>
                </a:lnTo>
                <a:lnTo>
                  <a:pt x="4309077" y="778183"/>
                </a:lnTo>
                <a:lnTo>
                  <a:pt x="4301732" y="821364"/>
                </a:lnTo>
                <a:lnTo>
                  <a:pt x="4291631" y="864546"/>
                </a:lnTo>
                <a:lnTo>
                  <a:pt x="4281531" y="907727"/>
                </a:lnTo>
                <a:lnTo>
                  <a:pt x="4271431" y="949990"/>
                </a:lnTo>
                <a:lnTo>
                  <a:pt x="4258577" y="993171"/>
                </a:lnTo>
                <a:lnTo>
                  <a:pt x="4245722" y="1035434"/>
                </a:lnTo>
                <a:lnTo>
                  <a:pt x="4231031" y="1077696"/>
                </a:lnTo>
                <a:lnTo>
                  <a:pt x="4216340" y="1119040"/>
                </a:lnTo>
                <a:lnTo>
                  <a:pt x="4199812" y="1160384"/>
                </a:lnTo>
                <a:lnTo>
                  <a:pt x="4182367" y="1201728"/>
                </a:lnTo>
                <a:lnTo>
                  <a:pt x="4163085" y="1245828"/>
                </a:lnTo>
                <a:lnTo>
                  <a:pt x="4122684" y="1335866"/>
                </a:lnTo>
                <a:lnTo>
                  <a:pt x="4075856" y="1432335"/>
                </a:lnTo>
                <a:lnTo>
                  <a:pt x="4024437" y="1533398"/>
                </a:lnTo>
                <a:lnTo>
                  <a:pt x="3989546" y="1594954"/>
                </a:lnTo>
                <a:lnTo>
                  <a:pt x="3955573" y="1658348"/>
                </a:lnTo>
                <a:lnTo>
                  <a:pt x="3924354" y="1720823"/>
                </a:lnTo>
                <a:lnTo>
                  <a:pt x="3894054" y="1785136"/>
                </a:lnTo>
                <a:lnTo>
                  <a:pt x="3865590" y="1849449"/>
                </a:lnTo>
                <a:lnTo>
                  <a:pt x="3838963" y="1913761"/>
                </a:lnTo>
                <a:lnTo>
                  <a:pt x="3814171" y="1978993"/>
                </a:lnTo>
                <a:lnTo>
                  <a:pt x="3791217" y="2044224"/>
                </a:lnTo>
                <a:lnTo>
                  <a:pt x="3780198" y="2077299"/>
                </a:lnTo>
                <a:lnTo>
                  <a:pt x="3770098" y="2111293"/>
                </a:lnTo>
                <a:lnTo>
                  <a:pt x="3760916" y="2147124"/>
                </a:lnTo>
                <a:lnTo>
                  <a:pt x="3752652" y="2182956"/>
                </a:lnTo>
                <a:lnTo>
                  <a:pt x="3744389" y="2218787"/>
                </a:lnTo>
                <a:lnTo>
                  <a:pt x="3737043" y="2257375"/>
                </a:lnTo>
                <a:lnTo>
                  <a:pt x="3730616" y="2295043"/>
                </a:lnTo>
                <a:lnTo>
                  <a:pt x="3724189" y="2334550"/>
                </a:lnTo>
                <a:lnTo>
                  <a:pt x="3718679" y="2374056"/>
                </a:lnTo>
                <a:lnTo>
                  <a:pt x="3715007" y="2415400"/>
                </a:lnTo>
                <a:lnTo>
                  <a:pt x="3710416" y="2457663"/>
                </a:lnTo>
                <a:lnTo>
                  <a:pt x="3707661" y="2499925"/>
                </a:lnTo>
                <a:lnTo>
                  <a:pt x="3704906" y="2543107"/>
                </a:lnTo>
                <a:lnTo>
                  <a:pt x="3703070" y="2588125"/>
                </a:lnTo>
                <a:lnTo>
                  <a:pt x="3702152" y="2633144"/>
                </a:lnTo>
                <a:lnTo>
                  <a:pt x="3702152" y="2680001"/>
                </a:lnTo>
                <a:lnTo>
                  <a:pt x="3976691" y="2680001"/>
                </a:lnTo>
                <a:lnTo>
                  <a:pt x="3976691" y="3016264"/>
                </a:lnTo>
                <a:lnTo>
                  <a:pt x="798827" y="3016264"/>
                </a:lnTo>
                <a:lnTo>
                  <a:pt x="798827" y="2680001"/>
                </a:lnTo>
                <a:lnTo>
                  <a:pt x="1045821" y="2680001"/>
                </a:lnTo>
                <a:lnTo>
                  <a:pt x="1045821" y="2637738"/>
                </a:lnTo>
                <a:lnTo>
                  <a:pt x="1047657" y="2596394"/>
                </a:lnTo>
                <a:lnTo>
                  <a:pt x="1049494" y="2555969"/>
                </a:lnTo>
                <a:lnTo>
                  <a:pt x="1051330" y="2515544"/>
                </a:lnTo>
                <a:lnTo>
                  <a:pt x="1055003" y="2475119"/>
                </a:lnTo>
                <a:lnTo>
                  <a:pt x="1058676" y="2435613"/>
                </a:lnTo>
                <a:lnTo>
                  <a:pt x="1063267" y="2394269"/>
                </a:lnTo>
                <a:lnTo>
                  <a:pt x="1067858" y="2354762"/>
                </a:lnTo>
                <a:lnTo>
                  <a:pt x="1074285" y="2315256"/>
                </a:lnTo>
                <a:lnTo>
                  <a:pt x="1080712" y="2275749"/>
                </a:lnTo>
                <a:lnTo>
                  <a:pt x="1088058" y="2237162"/>
                </a:lnTo>
                <a:lnTo>
                  <a:pt x="1096321" y="2198575"/>
                </a:lnTo>
                <a:lnTo>
                  <a:pt x="1104585" y="2159068"/>
                </a:lnTo>
                <a:lnTo>
                  <a:pt x="1114686" y="2120481"/>
                </a:lnTo>
                <a:lnTo>
                  <a:pt x="1124786" y="2081893"/>
                </a:lnTo>
                <a:lnTo>
                  <a:pt x="1134886" y="2044224"/>
                </a:lnTo>
                <a:lnTo>
                  <a:pt x="1159677" y="1968886"/>
                </a:lnTo>
                <a:lnTo>
                  <a:pt x="1184468" y="1893549"/>
                </a:lnTo>
                <a:lnTo>
                  <a:pt x="1212014" y="1818211"/>
                </a:lnTo>
                <a:lnTo>
                  <a:pt x="1240478" y="1743792"/>
                </a:lnTo>
                <a:lnTo>
                  <a:pt x="1271696" y="1669373"/>
                </a:lnTo>
                <a:lnTo>
                  <a:pt x="1303833" y="1596791"/>
                </a:lnTo>
                <a:lnTo>
                  <a:pt x="1339643" y="1523291"/>
                </a:lnTo>
                <a:lnTo>
                  <a:pt x="1376370" y="1450710"/>
                </a:lnTo>
                <a:lnTo>
                  <a:pt x="1428707" y="1343216"/>
                </a:lnTo>
                <a:lnTo>
                  <a:pt x="1475535" y="1245828"/>
                </a:lnTo>
                <a:lnTo>
                  <a:pt x="1517772" y="1157628"/>
                </a:lnTo>
                <a:lnTo>
                  <a:pt x="1555418" y="1077696"/>
                </a:lnTo>
                <a:lnTo>
                  <a:pt x="1571027" y="1039109"/>
                </a:lnTo>
                <a:lnTo>
                  <a:pt x="1586637" y="1001440"/>
                </a:lnTo>
                <a:lnTo>
                  <a:pt x="1600409" y="962852"/>
                </a:lnTo>
                <a:lnTo>
                  <a:pt x="1613264" y="925183"/>
                </a:lnTo>
                <a:lnTo>
                  <a:pt x="1624282" y="887515"/>
                </a:lnTo>
                <a:lnTo>
                  <a:pt x="1635300" y="849846"/>
                </a:lnTo>
                <a:lnTo>
                  <a:pt x="1643564" y="812177"/>
                </a:lnTo>
                <a:lnTo>
                  <a:pt x="1651828" y="773589"/>
                </a:lnTo>
                <a:lnTo>
                  <a:pt x="1658256" y="738677"/>
                </a:lnTo>
                <a:lnTo>
                  <a:pt x="1664683" y="701008"/>
                </a:lnTo>
                <a:lnTo>
                  <a:pt x="1670192" y="662420"/>
                </a:lnTo>
                <a:lnTo>
                  <a:pt x="1675701" y="621076"/>
                </a:lnTo>
                <a:lnTo>
                  <a:pt x="1685801" y="534714"/>
                </a:lnTo>
                <a:lnTo>
                  <a:pt x="1693147" y="441920"/>
                </a:lnTo>
                <a:lnTo>
                  <a:pt x="1699574" y="341776"/>
                </a:lnTo>
                <a:lnTo>
                  <a:pt x="1703247" y="235200"/>
                </a:lnTo>
                <a:lnTo>
                  <a:pt x="1705083" y="121275"/>
                </a:lnTo>
                <a:lnTo>
                  <a:pt x="170692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 anchorCtr="1">
            <a:normAutofit fontScale="6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3" name="KSO_Shape"/>
          <p:cNvSpPr/>
          <p:nvPr>
            <p:custDataLst>
              <p:tags r:id="rId32"/>
            </p:custDataLst>
          </p:nvPr>
        </p:nvSpPr>
        <p:spPr bwMode="auto">
          <a:xfrm>
            <a:off x="8118041" y="3810326"/>
            <a:ext cx="293456" cy="326668"/>
          </a:xfrm>
          <a:custGeom>
            <a:gdLst>
              <a:gd name="T0" fmla="*/ 324081616 w 7313"/>
              <a:gd name="T1" fmla="*/ 0 h 8141"/>
              <a:gd name="T2" fmla="*/ 339365365 w 7313"/>
              <a:gd name="T3" fmla="*/ 6789765 h 8141"/>
              <a:gd name="T4" fmla="*/ 339639393 w 7313"/>
              <a:gd name="T5" fmla="*/ 26009182 h 8141"/>
              <a:gd name="T6" fmla="*/ 326382416 w 7313"/>
              <a:gd name="T7" fmla="*/ 33127484 h 8141"/>
              <a:gd name="T8" fmla="*/ 340954068 w 7313"/>
              <a:gd name="T9" fmla="*/ 36139074 h 8141"/>
              <a:gd name="T10" fmla="*/ 364619402 w 7313"/>
              <a:gd name="T11" fmla="*/ 25187839 h 8141"/>
              <a:gd name="T12" fmla="*/ 386367247 w 7313"/>
              <a:gd name="T13" fmla="*/ 35591512 h 8141"/>
              <a:gd name="T14" fmla="*/ 395296418 w 7313"/>
              <a:gd name="T15" fmla="*/ 52018598 h 8141"/>
              <a:gd name="T16" fmla="*/ 400445838 w 7313"/>
              <a:gd name="T17" fmla="*/ 76604119 h 8141"/>
              <a:gd name="T18" fmla="*/ 386257496 w 7313"/>
              <a:gd name="T19" fmla="*/ 111593547 h 8141"/>
              <a:gd name="T20" fmla="*/ 345555668 w 7313"/>
              <a:gd name="T21" fmla="*/ 148663476 h 8141"/>
              <a:gd name="T22" fmla="*/ 311043908 w 7313"/>
              <a:gd name="T23" fmla="*/ 169525578 h 8141"/>
              <a:gd name="T24" fmla="*/ 317288969 w 7313"/>
              <a:gd name="T25" fmla="*/ 180531569 h 8141"/>
              <a:gd name="T26" fmla="*/ 326053864 w 7313"/>
              <a:gd name="T27" fmla="*/ 197177679 h 8141"/>
              <a:gd name="T28" fmla="*/ 312523094 w 7313"/>
              <a:gd name="T29" fmla="*/ 210154892 h 8141"/>
              <a:gd name="T30" fmla="*/ 284584946 w 7313"/>
              <a:gd name="T31" fmla="*/ 217985025 h 8141"/>
              <a:gd name="T32" fmla="*/ 253798179 w 7313"/>
              <a:gd name="T33" fmla="*/ 242515790 h 8141"/>
              <a:gd name="T34" fmla="*/ 237473548 w 7313"/>
              <a:gd name="T35" fmla="*/ 260530805 h 8141"/>
              <a:gd name="T36" fmla="*/ 245855132 w 7313"/>
              <a:gd name="T37" fmla="*/ 279093147 h 8141"/>
              <a:gd name="T38" fmla="*/ 233091217 w 7313"/>
              <a:gd name="T39" fmla="*/ 290975236 h 8141"/>
              <a:gd name="T40" fmla="*/ 229914045 w 7313"/>
              <a:gd name="T41" fmla="*/ 321529181 h 8141"/>
              <a:gd name="T42" fmla="*/ 254620027 w 7313"/>
              <a:gd name="T43" fmla="*/ 354656899 h 8141"/>
              <a:gd name="T44" fmla="*/ 266069032 w 7313"/>
              <a:gd name="T45" fmla="*/ 365827158 h 8141"/>
              <a:gd name="T46" fmla="*/ 282284147 w 7313"/>
              <a:gd name="T47" fmla="*/ 389974630 h 8141"/>
              <a:gd name="T48" fmla="*/ 284913498 w 7313"/>
              <a:gd name="T49" fmla="*/ 407441849 h 8141"/>
              <a:gd name="T50" fmla="*/ 290720256 w 7313"/>
              <a:gd name="T51" fmla="*/ 422061981 h 8141"/>
              <a:gd name="T52" fmla="*/ 274340866 w 7313"/>
              <a:gd name="T53" fmla="*/ 434984438 h 8141"/>
              <a:gd name="T54" fmla="*/ 211014586 w 7313"/>
              <a:gd name="T55" fmla="*/ 445552379 h 8141"/>
              <a:gd name="T56" fmla="*/ 137499219 w 7313"/>
              <a:gd name="T57" fmla="*/ 438324565 h 8141"/>
              <a:gd name="T58" fmla="*/ 111423568 w 7313"/>
              <a:gd name="T59" fmla="*/ 425894913 h 8141"/>
              <a:gd name="T60" fmla="*/ 115751374 w 7313"/>
              <a:gd name="T61" fmla="*/ 407551362 h 8141"/>
              <a:gd name="T62" fmla="*/ 118654753 w 7313"/>
              <a:gd name="T63" fmla="*/ 389810362 h 8141"/>
              <a:gd name="T64" fmla="*/ 134650599 w 7313"/>
              <a:gd name="T65" fmla="*/ 365443865 h 8141"/>
              <a:gd name="T66" fmla="*/ 146318873 w 7313"/>
              <a:gd name="T67" fmla="*/ 354383118 h 8141"/>
              <a:gd name="T68" fmla="*/ 170860579 w 7313"/>
              <a:gd name="T69" fmla="*/ 321310156 h 8141"/>
              <a:gd name="T70" fmla="*/ 165984952 w 7313"/>
              <a:gd name="T71" fmla="*/ 290372919 h 8141"/>
              <a:gd name="T72" fmla="*/ 154700223 w 7313"/>
              <a:gd name="T73" fmla="*/ 275479240 h 8141"/>
              <a:gd name="T74" fmla="*/ 165218097 w 7313"/>
              <a:gd name="T75" fmla="*/ 257354713 h 8141"/>
              <a:gd name="T76" fmla="*/ 145004197 w 7313"/>
              <a:gd name="T77" fmla="*/ 241475423 h 8141"/>
              <a:gd name="T78" fmla="*/ 114710492 w 7313"/>
              <a:gd name="T79" fmla="*/ 216287583 h 8141"/>
              <a:gd name="T80" fmla="*/ 88689599 w 7313"/>
              <a:gd name="T81" fmla="*/ 210319160 h 8141"/>
              <a:gd name="T82" fmla="*/ 75158829 w 7313"/>
              <a:gd name="T83" fmla="*/ 199203657 h 8141"/>
              <a:gd name="T84" fmla="*/ 81403890 w 7313"/>
              <a:gd name="T85" fmla="*/ 181900473 h 8141"/>
              <a:gd name="T86" fmla="*/ 92469585 w 7313"/>
              <a:gd name="T87" fmla="*/ 173796559 h 8141"/>
              <a:gd name="T88" fmla="*/ 63545314 w 7313"/>
              <a:gd name="T89" fmla="*/ 152934458 h 8141"/>
              <a:gd name="T90" fmla="*/ 18351404 w 7313"/>
              <a:gd name="T91" fmla="*/ 116904896 h 8141"/>
              <a:gd name="T92" fmla="*/ 602579 w 7313"/>
              <a:gd name="T93" fmla="*/ 79889490 h 8141"/>
              <a:gd name="T94" fmla="*/ 5039902 w 7313"/>
              <a:gd name="T95" fmla="*/ 52675672 h 8141"/>
              <a:gd name="T96" fmla="*/ 12654398 w 7313"/>
              <a:gd name="T97" fmla="*/ 39205653 h 8141"/>
              <a:gd name="T98" fmla="*/ 30896284 w 7313"/>
              <a:gd name="T99" fmla="*/ 25625889 h 8141"/>
              <a:gd name="T100" fmla="*/ 57026460 w 7313"/>
              <a:gd name="T101" fmla="*/ 32744191 h 8141"/>
              <a:gd name="T102" fmla="*/ 78171725 w 7313"/>
              <a:gd name="T103" fmla="*/ 41067363 h 8141"/>
              <a:gd name="T104" fmla="*/ 60751686 w 7313"/>
              <a:gd name="T105" fmla="*/ 25461620 h 8141"/>
              <a:gd name="T106" fmla="*/ 62559424 w 7313"/>
              <a:gd name="T107" fmla="*/ 5366105 h 8141"/>
              <a:gd name="T108" fmla="*/ 53246708 w 7313"/>
              <a:gd name="T109" fmla="*/ 102722814 h 8141"/>
              <a:gd name="T110" fmla="*/ 87046372 w 7313"/>
              <a:gd name="T111" fmla="*/ 132455649 h 8141"/>
              <a:gd name="T112" fmla="*/ 65079258 w 7313"/>
              <a:gd name="T113" fmla="*/ 79287172 h 8141"/>
              <a:gd name="T114" fmla="*/ 51164944 w 7313"/>
              <a:gd name="T115" fmla="*/ 85803156 h 8141"/>
              <a:gd name="T116" fmla="*/ 315042928 w 7313"/>
              <a:gd name="T117" fmla="*/ 102558545 h 8141"/>
              <a:gd name="T118" fmla="*/ 341228096 w 7313"/>
              <a:gd name="T119" fmla="*/ 111319533 h 8141"/>
              <a:gd name="T120" fmla="*/ 350759846 w 7313"/>
              <a:gd name="T121" fmla="*/ 89252795 h 8141"/>
              <a:gd name="T122" fmla="*/ 341611406 w 7313"/>
              <a:gd name="T123" fmla="*/ 79068147 h 814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313" h="8139">
                <a:moveTo>
                  <a:pt x="1162" y="79"/>
                </a:moveTo>
                <a:lnTo>
                  <a:pt x="1162" y="79"/>
                </a:lnTo>
                <a:lnTo>
                  <a:pt x="1173" y="69"/>
                </a:lnTo>
                <a:lnTo>
                  <a:pt x="1185" y="60"/>
                </a:lnTo>
                <a:lnTo>
                  <a:pt x="1198" y="51"/>
                </a:lnTo>
                <a:lnTo>
                  <a:pt x="1211" y="42"/>
                </a:lnTo>
                <a:lnTo>
                  <a:pt x="1224" y="35"/>
                </a:lnTo>
                <a:lnTo>
                  <a:pt x="1238" y="28"/>
                </a:lnTo>
                <a:lnTo>
                  <a:pt x="1252" y="23"/>
                </a:lnTo>
                <a:lnTo>
                  <a:pt x="1266" y="17"/>
                </a:lnTo>
                <a:lnTo>
                  <a:pt x="1282" y="13"/>
                </a:lnTo>
                <a:lnTo>
                  <a:pt x="1296" y="10"/>
                </a:lnTo>
                <a:lnTo>
                  <a:pt x="1326" y="4"/>
                </a:lnTo>
                <a:lnTo>
                  <a:pt x="1357" y="1"/>
                </a:lnTo>
                <a:lnTo>
                  <a:pt x="1388" y="0"/>
                </a:lnTo>
                <a:lnTo>
                  <a:pt x="5916" y="0"/>
                </a:lnTo>
                <a:lnTo>
                  <a:pt x="5936" y="0"/>
                </a:lnTo>
                <a:lnTo>
                  <a:pt x="5954" y="0"/>
                </a:lnTo>
                <a:lnTo>
                  <a:pt x="5973" y="2"/>
                </a:lnTo>
                <a:lnTo>
                  <a:pt x="5992" y="4"/>
                </a:lnTo>
                <a:lnTo>
                  <a:pt x="6011" y="8"/>
                </a:lnTo>
                <a:lnTo>
                  <a:pt x="6029" y="13"/>
                </a:lnTo>
                <a:lnTo>
                  <a:pt x="6048" y="18"/>
                </a:lnTo>
                <a:lnTo>
                  <a:pt x="6065" y="25"/>
                </a:lnTo>
                <a:lnTo>
                  <a:pt x="6083" y="31"/>
                </a:lnTo>
                <a:lnTo>
                  <a:pt x="6099" y="40"/>
                </a:lnTo>
                <a:lnTo>
                  <a:pt x="6115" y="50"/>
                </a:lnTo>
                <a:lnTo>
                  <a:pt x="6132" y="61"/>
                </a:lnTo>
                <a:lnTo>
                  <a:pt x="6146" y="72"/>
                </a:lnTo>
                <a:lnTo>
                  <a:pt x="6160" y="85"/>
                </a:lnTo>
                <a:lnTo>
                  <a:pt x="6173" y="99"/>
                </a:lnTo>
                <a:lnTo>
                  <a:pt x="6186" y="113"/>
                </a:lnTo>
                <a:lnTo>
                  <a:pt x="6195" y="124"/>
                </a:lnTo>
                <a:lnTo>
                  <a:pt x="6202" y="136"/>
                </a:lnTo>
                <a:lnTo>
                  <a:pt x="6210" y="148"/>
                </a:lnTo>
                <a:lnTo>
                  <a:pt x="6216" y="160"/>
                </a:lnTo>
                <a:lnTo>
                  <a:pt x="6223" y="172"/>
                </a:lnTo>
                <a:lnTo>
                  <a:pt x="6228" y="185"/>
                </a:lnTo>
                <a:lnTo>
                  <a:pt x="6238" y="211"/>
                </a:lnTo>
                <a:lnTo>
                  <a:pt x="6245" y="237"/>
                </a:lnTo>
                <a:lnTo>
                  <a:pt x="6249" y="264"/>
                </a:lnTo>
                <a:lnTo>
                  <a:pt x="6251" y="292"/>
                </a:lnTo>
                <a:lnTo>
                  <a:pt x="6251" y="319"/>
                </a:lnTo>
                <a:lnTo>
                  <a:pt x="6249" y="348"/>
                </a:lnTo>
                <a:lnTo>
                  <a:pt x="6243" y="375"/>
                </a:lnTo>
                <a:lnTo>
                  <a:pt x="6236" y="401"/>
                </a:lnTo>
                <a:lnTo>
                  <a:pt x="6226" y="427"/>
                </a:lnTo>
                <a:lnTo>
                  <a:pt x="6221" y="439"/>
                </a:lnTo>
                <a:lnTo>
                  <a:pt x="6214" y="452"/>
                </a:lnTo>
                <a:lnTo>
                  <a:pt x="6208" y="464"/>
                </a:lnTo>
                <a:lnTo>
                  <a:pt x="6200" y="475"/>
                </a:lnTo>
                <a:lnTo>
                  <a:pt x="6191" y="487"/>
                </a:lnTo>
                <a:lnTo>
                  <a:pt x="6183" y="498"/>
                </a:lnTo>
                <a:lnTo>
                  <a:pt x="6173" y="508"/>
                </a:lnTo>
                <a:lnTo>
                  <a:pt x="6163" y="517"/>
                </a:lnTo>
                <a:lnTo>
                  <a:pt x="6151" y="530"/>
                </a:lnTo>
                <a:lnTo>
                  <a:pt x="6137" y="542"/>
                </a:lnTo>
                <a:lnTo>
                  <a:pt x="6123" y="552"/>
                </a:lnTo>
                <a:lnTo>
                  <a:pt x="6109" y="562"/>
                </a:lnTo>
                <a:lnTo>
                  <a:pt x="6093" y="571"/>
                </a:lnTo>
                <a:lnTo>
                  <a:pt x="6077" y="578"/>
                </a:lnTo>
                <a:lnTo>
                  <a:pt x="6061" y="585"/>
                </a:lnTo>
                <a:lnTo>
                  <a:pt x="6045" y="590"/>
                </a:lnTo>
                <a:lnTo>
                  <a:pt x="6027" y="594"/>
                </a:lnTo>
                <a:lnTo>
                  <a:pt x="6010" y="599"/>
                </a:lnTo>
                <a:lnTo>
                  <a:pt x="5992" y="602"/>
                </a:lnTo>
                <a:lnTo>
                  <a:pt x="5975" y="604"/>
                </a:lnTo>
                <a:lnTo>
                  <a:pt x="5958" y="605"/>
                </a:lnTo>
                <a:lnTo>
                  <a:pt x="5939" y="606"/>
                </a:lnTo>
                <a:lnTo>
                  <a:pt x="5922" y="606"/>
                </a:lnTo>
                <a:lnTo>
                  <a:pt x="5904" y="606"/>
                </a:lnTo>
                <a:lnTo>
                  <a:pt x="5870" y="894"/>
                </a:lnTo>
                <a:lnTo>
                  <a:pt x="5908" y="876"/>
                </a:lnTo>
                <a:lnTo>
                  <a:pt x="5947" y="858"/>
                </a:lnTo>
                <a:lnTo>
                  <a:pt x="5985" y="840"/>
                </a:lnTo>
                <a:lnTo>
                  <a:pt x="6024" y="824"/>
                </a:lnTo>
                <a:lnTo>
                  <a:pt x="6103" y="793"/>
                </a:lnTo>
                <a:lnTo>
                  <a:pt x="6183" y="764"/>
                </a:lnTo>
                <a:lnTo>
                  <a:pt x="6186" y="750"/>
                </a:lnTo>
                <a:lnTo>
                  <a:pt x="6189" y="737"/>
                </a:lnTo>
                <a:lnTo>
                  <a:pt x="6199" y="710"/>
                </a:lnTo>
                <a:lnTo>
                  <a:pt x="6210" y="685"/>
                </a:lnTo>
                <a:lnTo>
                  <a:pt x="6224" y="660"/>
                </a:lnTo>
                <a:lnTo>
                  <a:pt x="6239" y="637"/>
                </a:lnTo>
                <a:lnTo>
                  <a:pt x="6255" y="615"/>
                </a:lnTo>
                <a:lnTo>
                  <a:pt x="6274" y="594"/>
                </a:lnTo>
                <a:lnTo>
                  <a:pt x="6295" y="576"/>
                </a:lnTo>
                <a:lnTo>
                  <a:pt x="6316" y="558"/>
                </a:lnTo>
                <a:lnTo>
                  <a:pt x="6339" y="541"/>
                </a:lnTo>
                <a:lnTo>
                  <a:pt x="6363" y="527"/>
                </a:lnTo>
                <a:lnTo>
                  <a:pt x="6387" y="514"/>
                </a:lnTo>
                <a:lnTo>
                  <a:pt x="6413" y="502"/>
                </a:lnTo>
                <a:lnTo>
                  <a:pt x="6439" y="491"/>
                </a:lnTo>
                <a:lnTo>
                  <a:pt x="6465" y="483"/>
                </a:lnTo>
                <a:lnTo>
                  <a:pt x="6492" y="476"/>
                </a:lnTo>
                <a:lnTo>
                  <a:pt x="6524" y="469"/>
                </a:lnTo>
                <a:lnTo>
                  <a:pt x="6556" y="465"/>
                </a:lnTo>
                <a:lnTo>
                  <a:pt x="6590" y="462"/>
                </a:lnTo>
                <a:lnTo>
                  <a:pt x="6623" y="460"/>
                </a:lnTo>
                <a:lnTo>
                  <a:pt x="6656" y="460"/>
                </a:lnTo>
                <a:lnTo>
                  <a:pt x="6690" y="461"/>
                </a:lnTo>
                <a:lnTo>
                  <a:pt x="6723" y="464"/>
                </a:lnTo>
                <a:lnTo>
                  <a:pt x="6755" y="469"/>
                </a:lnTo>
                <a:lnTo>
                  <a:pt x="6788" y="476"/>
                </a:lnTo>
                <a:lnTo>
                  <a:pt x="6820" y="485"/>
                </a:lnTo>
                <a:lnTo>
                  <a:pt x="6851" y="496"/>
                </a:lnTo>
                <a:lnTo>
                  <a:pt x="6881" y="508"/>
                </a:lnTo>
                <a:lnTo>
                  <a:pt x="6911" y="523"/>
                </a:lnTo>
                <a:lnTo>
                  <a:pt x="6939" y="539"/>
                </a:lnTo>
                <a:lnTo>
                  <a:pt x="6966" y="559"/>
                </a:lnTo>
                <a:lnTo>
                  <a:pt x="6979" y="568"/>
                </a:lnTo>
                <a:lnTo>
                  <a:pt x="6992" y="579"/>
                </a:lnTo>
                <a:lnTo>
                  <a:pt x="7006" y="592"/>
                </a:lnTo>
                <a:lnTo>
                  <a:pt x="7020" y="605"/>
                </a:lnTo>
                <a:lnTo>
                  <a:pt x="7031" y="619"/>
                </a:lnTo>
                <a:lnTo>
                  <a:pt x="7043" y="635"/>
                </a:lnTo>
                <a:lnTo>
                  <a:pt x="7053" y="650"/>
                </a:lnTo>
                <a:lnTo>
                  <a:pt x="7063" y="666"/>
                </a:lnTo>
                <a:lnTo>
                  <a:pt x="7072" y="683"/>
                </a:lnTo>
                <a:lnTo>
                  <a:pt x="7079" y="700"/>
                </a:lnTo>
                <a:lnTo>
                  <a:pt x="7086" y="717"/>
                </a:lnTo>
                <a:lnTo>
                  <a:pt x="7091" y="736"/>
                </a:lnTo>
                <a:lnTo>
                  <a:pt x="7095" y="753"/>
                </a:lnTo>
                <a:lnTo>
                  <a:pt x="7098" y="772"/>
                </a:lnTo>
                <a:lnTo>
                  <a:pt x="7100" y="791"/>
                </a:lnTo>
                <a:lnTo>
                  <a:pt x="7100" y="810"/>
                </a:lnTo>
                <a:lnTo>
                  <a:pt x="7099" y="828"/>
                </a:lnTo>
                <a:lnTo>
                  <a:pt x="7097" y="848"/>
                </a:lnTo>
                <a:lnTo>
                  <a:pt x="7121" y="864"/>
                </a:lnTo>
                <a:lnTo>
                  <a:pt x="7143" y="881"/>
                </a:lnTo>
                <a:lnTo>
                  <a:pt x="7165" y="899"/>
                </a:lnTo>
                <a:lnTo>
                  <a:pt x="7187" y="918"/>
                </a:lnTo>
                <a:lnTo>
                  <a:pt x="7206" y="939"/>
                </a:lnTo>
                <a:lnTo>
                  <a:pt x="7216" y="950"/>
                </a:lnTo>
                <a:lnTo>
                  <a:pt x="7225" y="961"/>
                </a:lnTo>
                <a:lnTo>
                  <a:pt x="7233" y="973"/>
                </a:lnTo>
                <a:lnTo>
                  <a:pt x="7240" y="985"/>
                </a:lnTo>
                <a:lnTo>
                  <a:pt x="7247" y="998"/>
                </a:lnTo>
                <a:lnTo>
                  <a:pt x="7253" y="1011"/>
                </a:lnTo>
                <a:lnTo>
                  <a:pt x="7265" y="1041"/>
                </a:lnTo>
                <a:lnTo>
                  <a:pt x="7276" y="1073"/>
                </a:lnTo>
                <a:lnTo>
                  <a:pt x="7285" y="1104"/>
                </a:lnTo>
                <a:lnTo>
                  <a:pt x="7293" y="1137"/>
                </a:lnTo>
                <a:lnTo>
                  <a:pt x="7300" y="1168"/>
                </a:lnTo>
                <a:lnTo>
                  <a:pt x="7305" y="1201"/>
                </a:lnTo>
                <a:lnTo>
                  <a:pt x="7309" y="1234"/>
                </a:lnTo>
                <a:lnTo>
                  <a:pt x="7312" y="1267"/>
                </a:lnTo>
                <a:lnTo>
                  <a:pt x="7313" y="1300"/>
                </a:lnTo>
                <a:lnTo>
                  <a:pt x="7313" y="1333"/>
                </a:lnTo>
                <a:lnTo>
                  <a:pt x="7312" y="1366"/>
                </a:lnTo>
                <a:lnTo>
                  <a:pt x="7310" y="1399"/>
                </a:lnTo>
                <a:lnTo>
                  <a:pt x="7306" y="1431"/>
                </a:lnTo>
                <a:lnTo>
                  <a:pt x="7302" y="1465"/>
                </a:lnTo>
                <a:lnTo>
                  <a:pt x="7297" y="1498"/>
                </a:lnTo>
                <a:lnTo>
                  <a:pt x="7290" y="1529"/>
                </a:lnTo>
                <a:lnTo>
                  <a:pt x="7279" y="1572"/>
                </a:lnTo>
                <a:lnTo>
                  <a:pt x="7267" y="1614"/>
                </a:lnTo>
                <a:lnTo>
                  <a:pt x="7254" y="1655"/>
                </a:lnTo>
                <a:lnTo>
                  <a:pt x="7239" y="1696"/>
                </a:lnTo>
                <a:lnTo>
                  <a:pt x="7223" y="1736"/>
                </a:lnTo>
                <a:lnTo>
                  <a:pt x="7205" y="1776"/>
                </a:lnTo>
                <a:lnTo>
                  <a:pt x="7187" y="1815"/>
                </a:lnTo>
                <a:lnTo>
                  <a:pt x="7166" y="1853"/>
                </a:lnTo>
                <a:lnTo>
                  <a:pt x="7146" y="1891"/>
                </a:lnTo>
                <a:lnTo>
                  <a:pt x="7123" y="1929"/>
                </a:lnTo>
                <a:lnTo>
                  <a:pt x="7100" y="1966"/>
                </a:lnTo>
                <a:lnTo>
                  <a:pt x="7076" y="2002"/>
                </a:lnTo>
                <a:lnTo>
                  <a:pt x="7051" y="2038"/>
                </a:lnTo>
                <a:lnTo>
                  <a:pt x="7026" y="2073"/>
                </a:lnTo>
                <a:lnTo>
                  <a:pt x="7000" y="2108"/>
                </a:lnTo>
                <a:lnTo>
                  <a:pt x="6973" y="2142"/>
                </a:lnTo>
                <a:lnTo>
                  <a:pt x="6933" y="2190"/>
                </a:lnTo>
                <a:lnTo>
                  <a:pt x="6891" y="2237"/>
                </a:lnTo>
                <a:lnTo>
                  <a:pt x="6848" y="2284"/>
                </a:lnTo>
                <a:lnTo>
                  <a:pt x="6804" y="2329"/>
                </a:lnTo>
                <a:lnTo>
                  <a:pt x="6759" y="2373"/>
                </a:lnTo>
                <a:lnTo>
                  <a:pt x="6713" y="2416"/>
                </a:lnTo>
                <a:lnTo>
                  <a:pt x="6666" y="2458"/>
                </a:lnTo>
                <a:lnTo>
                  <a:pt x="6617" y="2499"/>
                </a:lnTo>
                <a:lnTo>
                  <a:pt x="6568" y="2538"/>
                </a:lnTo>
                <a:lnTo>
                  <a:pt x="6518" y="2576"/>
                </a:lnTo>
                <a:lnTo>
                  <a:pt x="6467" y="2613"/>
                </a:lnTo>
                <a:lnTo>
                  <a:pt x="6415" y="2649"/>
                </a:lnTo>
                <a:lnTo>
                  <a:pt x="6362" y="2683"/>
                </a:lnTo>
                <a:lnTo>
                  <a:pt x="6308" y="2715"/>
                </a:lnTo>
                <a:lnTo>
                  <a:pt x="6253" y="2746"/>
                </a:lnTo>
                <a:lnTo>
                  <a:pt x="6198" y="2775"/>
                </a:lnTo>
                <a:lnTo>
                  <a:pt x="6129" y="2805"/>
                </a:lnTo>
                <a:lnTo>
                  <a:pt x="6062" y="2837"/>
                </a:lnTo>
                <a:lnTo>
                  <a:pt x="5995" y="2869"/>
                </a:lnTo>
                <a:lnTo>
                  <a:pt x="5962" y="2887"/>
                </a:lnTo>
                <a:lnTo>
                  <a:pt x="5928" y="2905"/>
                </a:lnTo>
                <a:lnTo>
                  <a:pt x="5897" y="2924"/>
                </a:lnTo>
                <a:lnTo>
                  <a:pt x="5865" y="2943"/>
                </a:lnTo>
                <a:lnTo>
                  <a:pt x="5834" y="2964"/>
                </a:lnTo>
                <a:lnTo>
                  <a:pt x="5803" y="2986"/>
                </a:lnTo>
                <a:lnTo>
                  <a:pt x="5774" y="3008"/>
                </a:lnTo>
                <a:lnTo>
                  <a:pt x="5745" y="3031"/>
                </a:lnTo>
                <a:lnTo>
                  <a:pt x="5717" y="3056"/>
                </a:lnTo>
                <a:lnTo>
                  <a:pt x="5690" y="3083"/>
                </a:lnTo>
                <a:lnTo>
                  <a:pt x="5678" y="3096"/>
                </a:lnTo>
                <a:lnTo>
                  <a:pt x="5666" y="3109"/>
                </a:lnTo>
                <a:lnTo>
                  <a:pt x="5657" y="3123"/>
                </a:lnTo>
                <a:lnTo>
                  <a:pt x="5647" y="3138"/>
                </a:lnTo>
                <a:lnTo>
                  <a:pt x="5638" y="3153"/>
                </a:lnTo>
                <a:lnTo>
                  <a:pt x="5629" y="3169"/>
                </a:lnTo>
                <a:lnTo>
                  <a:pt x="5615" y="3201"/>
                </a:lnTo>
                <a:lnTo>
                  <a:pt x="5623" y="3210"/>
                </a:lnTo>
                <a:lnTo>
                  <a:pt x="5632" y="3217"/>
                </a:lnTo>
                <a:lnTo>
                  <a:pt x="5640" y="3224"/>
                </a:lnTo>
                <a:lnTo>
                  <a:pt x="5650" y="3229"/>
                </a:lnTo>
                <a:lnTo>
                  <a:pt x="5670" y="3240"/>
                </a:lnTo>
                <a:lnTo>
                  <a:pt x="5690" y="3250"/>
                </a:lnTo>
                <a:lnTo>
                  <a:pt x="5733" y="3266"/>
                </a:lnTo>
                <a:lnTo>
                  <a:pt x="5753" y="3275"/>
                </a:lnTo>
                <a:lnTo>
                  <a:pt x="5773" y="3286"/>
                </a:lnTo>
                <a:lnTo>
                  <a:pt x="5792" y="3297"/>
                </a:lnTo>
                <a:lnTo>
                  <a:pt x="5810" y="3309"/>
                </a:lnTo>
                <a:lnTo>
                  <a:pt x="5828" y="3321"/>
                </a:lnTo>
                <a:lnTo>
                  <a:pt x="5845" y="3335"/>
                </a:lnTo>
                <a:lnTo>
                  <a:pt x="5861" y="3350"/>
                </a:lnTo>
                <a:lnTo>
                  <a:pt x="5876" y="3365"/>
                </a:lnTo>
                <a:lnTo>
                  <a:pt x="5890" y="3381"/>
                </a:lnTo>
                <a:lnTo>
                  <a:pt x="5903" y="3399"/>
                </a:lnTo>
                <a:lnTo>
                  <a:pt x="5915" y="3417"/>
                </a:lnTo>
                <a:lnTo>
                  <a:pt x="5926" y="3437"/>
                </a:lnTo>
                <a:lnTo>
                  <a:pt x="5935" y="3456"/>
                </a:lnTo>
                <a:lnTo>
                  <a:pt x="5942" y="3476"/>
                </a:lnTo>
                <a:lnTo>
                  <a:pt x="5948" y="3497"/>
                </a:lnTo>
                <a:lnTo>
                  <a:pt x="5952" y="3518"/>
                </a:lnTo>
                <a:lnTo>
                  <a:pt x="5954" y="3540"/>
                </a:lnTo>
                <a:lnTo>
                  <a:pt x="5954" y="3563"/>
                </a:lnTo>
                <a:lnTo>
                  <a:pt x="5954" y="3581"/>
                </a:lnTo>
                <a:lnTo>
                  <a:pt x="5952" y="3601"/>
                </a:lnTo>
                <a:lnTo>
                  <a:pt x="5948" y="3619"/>
                </a:lnTo>
                <a:lnTo>
                  <a:pt x="5943" y="3637"/>
                </a:lnTo>
                <a:lnTo>
                  <a:pt x="5936" y="3654"/>
                </a:lnTo>
                <a:lnTo>
                  <a:pt x="5928" y="3672"/>
                </a:lnTo>
                <a:lnTo>
                  <a:pt x="5918" y="3687"/>
                </a:lnTo>
                <a:lnTo>
                  <a:pt x="5909" y="3703"/>
                </a:lnTo>
                <a:lnTo>
                  <a:pt x="5897" y="3717"/>
                </a:lnTo>
                <a:lnTo>
                  <a:pt x="5884" y="3733"/>
                </a:lnTo>
                <a:lnTo>
                  <a:pt x="5871" y="3746"/>
                </a:lnTo>
                <a:lnTo>
                  <a:pt x="5857" y="3758"/>
                </a:lnTo>
                <a:lnTo>
                  <a:pt x="5841" y="3769"/>
                </a:lnTo>
                <a:lnTo>
                  <a:pt x="5826" y="3780"/>
                </a:lnTo>
                <a:lnTo>
                  <a:pt x="5810" y="3791"/>
                </a:lnTo>
                <a:lnTo>
                  <a:pt x="5793" y="3800"/>
                </a:lnTo>
                <a:lnTo>
                  <a:pt x="5765" y="3814"/>
                </a:lnTo>
                <a:lnTo>
                  <a:pt x="5735" y="3827"/>
                </a:lnTo>
                <a:lnTo>
                  <a:pt x="5705" y="3838"/>
                </a:lnTo>
                <a:lnTo>
                  <a:pt x="5675" y="3848"/>
                </a:lnTo>
                <a:lnTo>
                  <a:pt x="5643" y="3856"/>
                </a:lnTo>
                <a:lnTo>
                  <a:pt x="5612" y="3863"/>
                </a:lnTo>
                <a:lnTo>
                  <a:pt x="5580" y="3868"/>
                </a:lnTo>
                <a:lnTo>
                  <a:pt x="5549" y="3873"/>
                </a:lnTo>
                <a:lnTo>
                  <a:pt x="5517" y="3875"/>
                </a:lnTo>
                <a:lnTo>
                  <a:pt x="5485" y="3877"/>
                </a:lnTo>
                <a:lnTo>
                  <a:pt x="5452" y="3876"/>
                </a:lnTo>
                <a:lnTo>
                  <a:pt x="5421" y="3875"/>
                </a:lnTo>
                <a:lnTo>
                  <a:pt x="5388" y="3872"/>
                </a:lnTo>
                <a:lnTo>
                  <a:pt x="5357" y="3867"/>
                </a:lnTo>
                <a:lnTo>
                  <a:pt x="5325" y="3862"/>
                </a:lnTo>
                <a:lnTo>
                  <a:pt x="5293" y="3855"/>
                </a:lnTo>
                <a:lnTo>
                  <a:pt x="5270" y="3888"/>
                </a:lnTo>
                <a:lnTo>
                  <a:pt x="5246" y="3919"/>
                </a:lnTo>
                <a:lnTo>
                  <a:pt x="5221" y="3951"/>
                </a:lnTo>
                <a:lnTo>
                  <a:pt x="5195" y="3981"/>
                </a:lnTo>
                <a:lnTo>
                  <a:pt x="5168" y="4012"/>
                </a:lnTo>
                <a:lnTo>
                  <a:pt x="5141" y="4042"/>
                </a:lnTo>
                <a:lnTo>
                  <a:pt x="5114" y="4071"/>
                </a:lnTo>
                <a:lnTo>
                  <a:pt x="5086" y="4100"/>
                </a:lnTo>
                <a:lnTo>
                  <a:pt x="5057" y="4127"/>
                </a:lnTo>
                <a:lnTo>
                  <a:pt x="5027" y="4155"/>
                </a:lnTo>
                <a:lnTo>
                  <a:pt x="4997" y="4181"/>
                </a:lnTo>
                <a:lnTo>
                  <a:pt x="4966" y="4208"/>
                </a:lnTo>
                <a:lnTo>
                  <a:pt x="4935" y="4233"/>
                </a:lnTo>
                <a:lnTo>
                  <a:pt x="4903" y="4258"/>
                </a:lnTo>
                <a:lnTo>
                  <a:pt x="4871" y="4281"/>
                </a:lnTo>
                <a:lnTo>
                  <a:pt x="4838" y="4305"/>
                </a:lnTo>
                <a:lnTo>
                  <a:pt x="4805" y="4327"/>
                </a:lnTo>
                <a:lnTo>
                  <a:pt x="4772" y="4350"/>
                </a:lnTo>
                <a:lnTo>
                  <a:pt x="4737" y="4371"/>
                </a:lnTo>
                <a:lnTo>
                  <a:pt x="4702" y="4391"/>
                </a:lnTo>
                <a:lnTo>
                  <a:pt x="4667" y="4411"/>
                </a:lnTo>
                <a:lnTo>
                  <a:pt x="4633" y="4429"/>
                </a:lnTo>
                <a:lnTo>
                  <a:pt x="4597" y="4448"/>
                </a:lnTo>
                <a:lnTo>
                  <a:pt x="4560" y="4465"/>
                </a:lnTo>
                <a:lnTo>
                  <a:pt x="4524" y="4483"/>
                </a:lnTo>
                <a:lnTo>
                  <a:pt x="4487" y="4498"/>
                </a:lnTo>
                <a:lnTo>
                  <a:pt x="4449" y="4513"/>
                </a:lnTo>
                <a:lnTo>
                  <a:pt x="4412" y="4527"/>
                </a:lnTo>
                <a:lnTo>
                  <a:pt x="4374" y="4540"/>
                </a:lnTo>
                <a:lnTo>
                  <a:pt x="4336" y="4553"/>
                </a:lnTo>
                <a:lnTo>
                  <a:pt x="4297" y="4565"/>
                </a:lnTo>
                <a:lnTo>
                  <a:pt x="4259" y="4576"/>
                </a:lnTo>
                <a:lnTo>
                  <a:pt x="4270" y="4665"/>
                </a:lnTo>
                <a:lnTo>
                  <a:pt x="4285" y="4683"/>
                </a:lnTo>
                <a:lnTo>
                  <a:pt x="4299" y="4700"/>
                </a:lnTo>
                <a:lnTo>
                  <a:pt x="4312" y="4718"/>
                </a:lnTo>
                <a:lnTo>
                  <a:pt x="4324" y="4737"/>
                </a:lnTo>
                <a:lnTo>
                  <a:pt x="4335" y="4758"/>
                </a:lnTo>
                <a:lnTo>
                  <a:pt x="4343" y="4778"/>
                </a:lnTo>
                <a:lnTo>
                  <a:pt x="4350" y="4800"/>
                </a:lnTo>
                <a:lnTo>
                  <a:pt x="4354" y="4823"/>
                </a:lnTo>
                <a:lnTo>
                  <a:pt x="4375" y="4836"/>
                </a:lnTo>
                <a:lnTo>
                  <a:pt x="4396" y="4851"/>
                </a:lnTo>
                <a:lnTo>
                  <a:pt x="4413" y="4867"/>
                </a:lnTo>
                <a:lnTo>
                  <a:pt x="4430" y="4887"/>
                </a:lnTo>
                <a:lnTo>
                  <a:pt x="4445" y="4906"/>
                </a:lnTo>
                <a:lnTo>
                  <a:pt x="4458" y="4928"/>
                </a:lnTo>
                <a:lnTo>
                  <a:pt x="4470" y="4951"/>
                </a:lnTo>
                <a:lnTo>
                  <a:pt x="4478" y="4974"/>
                </a:lnTo>
                <a:lnTo>
                  <a:pt x="4485" y="4998"/>
                </a:lnTo>
                <a:lnTo>
                  <a:pt x="4489" y="5023"/>
                </a:lnTo>
                <a:lnTo>
                  <a:pt x="4491" y="5047"/>
                </a:lnTo>
                <a:lnTo>
                  <a:pt x="4491" y="5072"/>
                </a:lnTo>
                <a:lnTo>
                  <a:pt x="4489" y="5084"/>
                </a:lnTo>
                <a:lnTo>
                  <a:pt x="4488" y="5097"/>
                </a:lnTo>
                <a:lnTo>
                  <a:pt x="4485" y="5109"/>
                </a:lnTo>
                <a:lnTo>
                  <a:pt x="4482" y="5121"/>
                </a:lnTo>
                <a:lnTo>
                  <a:pt x="4478" y="5133"/>
                </a:lnTo>
                <a:lnTo>
                  <a:pt x="4473" y="5144"/>
                </a:lnTo>
                <a:lnTo>
                  <a:pt x="4467" y="5155"/>
                </a:lnTo>
                <a:lnTo>
                  <a:pt x="4462" y="5167"/>
                </a:lnTo>
                <a:lnTo>
                  <a:pt x="4448" y="5187"/>
                </a:lnTo>
                <a:lnTo>
                  <a:pt x="4433" y="5204"/>
                </a:lnTo>
                <a:lnTo>
                  <a:pt x="4416" y="5221"/>
                </a:lnTo>
                <a:lnTo>
                  <a:pt x="4399" y="5237"/>
                </a:lnTo>
                <a:lnTo>
                  <a:pt x="4380" y="5250"/>
                </a:lnTo>
                <a:lnTo>
                  <a:pt x="4361" y="5263"/>
                </a:lnTo>
                <a:lnTo>
                  <a:pt x="4341" y="5275"/>
                </a:lnTo>
                <a:lnTo>
                  <a:pt x="4321" y="5286"/>
                </a:lnTo>
                <a:lnTo>
                  <a:pt x="4299" y="5297"/>
                </a:lnTo>
                <a:lnTo>
                  <a:pt x="4277" y="5305"/>
                </a:lnTo>
                <a:lnTo>
                  <a:pt x="4255" y="5314"/>
                </a:lnTo>
                <a:lnTo>
                  <a:pt x="4233" y="5323"/>
                </a:lnTo>
                <a:lnTo>
                  <a:pt x="4188" y="5337"/>
                </a:lnTo>
                <a:lnTo>
                  <a:pt x="4143" y="5351"/>
                </a:lnTo>
                <a:lnTo>
                  <a:pt x="4146" y="5384"/>
                </a:lnTo>
                <a:lnTo>
                  <a:pt x="4148" y="5416"/>
                </a:lnTo>
                <a:lnTo>
                  <a:pt x="4149" y="5483"/>
                </a:lnTo>
                <a:lnTo>
                  <a:pt x="4150" y="5549"/>
                </a:lnTo>
                <a:lnTo>
                  <a:pt x="4151" y="5614"/>
                </a:lnTo>
                <a:lnTo>
                  <a:pt x="4153" y="5648"/>
                </a:lnTo>
                <a:lnTo>
                  <a:pt x="4155" y="5680"/>
                </a:lnTo>
                <a:lnTo>
                  <a:pt x="4159" y="5713"/>
                </a:lnTo>
                <a:lnTo>
                  <a:pt x="4163" y="5744"/>
                </a:lnTo>
                <a:lnTo>
                  <a:pt x="4170" y="5777"/>
                </a:lnTo>
                <a:lnTo>
                  <a:pt x="4177" y="5809"/>
                </a:lnTo>
                <a:lnTo>
                  <a:pt x="4186" y="5840"/>
                </a:lnTo>
                <a:lnTo>
                  <a:pt x="4197" y="5872"/>
                </a:lnTo>
                <a:lnTo>
                  <a:pt x="4214" y="5915"/>
                </a:lnTo>
                <a:lnTo>
                  <a:pt x="4234" y="5959"/>
                </a:lnTo>
                <a:lnTo>
                  <a:pt x="4254" y="6000"/>
                </a:lnTo>
                <a:lnTo>
                  <a:pt x="4277" y="6040"/>
                </a:lnTo>
                <a:lnTo>
                  <a:pt x="4301" y="6080"/>
                </a:lnTo>
                <a:lnTo>
                  <a:pt x="4327" y="6119"/>
                </a:lnTo>
                <a:lnTo>
                  <a:pt x="4353" y="6158"/>
                </a:lnTo>
                <a:lnTo>
                  <a:pt x="4382" y="6194"/>
                </a:lnTo>
                <a:lnTo>
                  <a:pt x="4411" y="6231"/>
                </a:lnTo>
                <a:lnTo>
                  <a:pt x="4441" y="6266"/>
                </a:lnTo>
                <a:lnTo>
                  <a:pt x="4472" y="6302"/>
                </a:lnTo>
                <a:lnTo>
                  <a:pt x="4504" y="6336"/>
                </a:lnTo>
                <a:lnTo>
                  <a:pt x="4536" y="6369"/>
                </a:lnTo>
                <a:lnTo>
                  <a:pt x="4570" y="6402"/>
                </a:lnTo>
                <a:lnTo>
                  <a:pt x="4603" y="6435"/>
                </a:lnTo>
                <a:lnTo>
                  <a:pt x="4637" y="6466"/>
                </a:lnTo>
                <a:lnTo>
                  <a:pt x="4648" y="6477"/>
                </a:lnTo>
                <a:lnTo>
                  <a:pt x="4660" y="6486"/>
                </a:lnTo>
                <a:lnTo>
                  <a:pt x="4673" y="6494"/>
                </a:lnTo>
                <a:lnTo>
                  <a:pt x="4686" y="6503"/>
                </a:lnTo>
                <a:lnTo>
                  <a:pt x="4712" y="6517"/>
                </a:lnTo>
                <a:lnTo>
                  <a:pt x="4739" y="6531"/>
                </a:lnTo>
                <a:lnTo>
                  <a:pt x="4765" y="6547"/>
                </a:lnTo>
                <a:lnTo>
                  <a:pt x="4778" y="6555"/>
                </a:lnTo>
                <a:lnTo>
                  <a:pt x="4790" y="6564"/>
                </a:lnTo>
                <a:lnTo>
                  <a:pt x="4802" y="6573"/>
                </a:lnTo>
                <a:lnTo>
                  <a:pt x="4813" y="6584"/>
                </a:lnTo>
                <a:lnTo>
                  <a:pt x="4823" y="6596"/>
                </a:lnTo>
                <a:lnTo>
                  <a:pt x="4832" y="6608"/>
                </a:lnTo>
                <a:lnTo>
                  <a:pt x="4840" y="6622"/>
                </a:lnTo>
                <a:lnTo>
                  <a:pt x="4847" y="6637"/>
                </a:lnTo>
                <a:lnTo>
                  <a:pt x="4852" y="6651"/>
                </a:lnTo>
                <a:lnTo>
                  <a:pt x="4855" y="6666"/>
                </a:lnTo>
                <a:lnTo>
                  <a:pt x="4857" y="6681"/>
                </a:lnTo>
                <a:lnTo>
                  <a:pt x="4858" y="6698"/>
                </a:lnTo>
                <a:lnTo>
                  <a:pt x="4857" y="6713"/>
                </a:lnTo>
                <a:lnTo>
                  <a:pt x="4855" y="6728"/>
                </a:lnTo>
                <a:lnTo>
                  <a:pt x="4852" y="6744"/>
                </a:lnTo>
                <a:lnTo>
                  <a:pt x="4849" y="6760"/>
                </a:lnTo>
                <a:lnTo>
                  <a:pt x="4841" y="6791"/>
                </a:lnTo>
                <a:lnTo>
                  <a:pt x="4833" y="6823"/>
                </a:lnTo>
                <a:lnTo>
                  <a:pt x="4825" y="6852"/>
                </a:lnTo>
                <a:lnTo>
                  <a:pt x="4865" y="6886"/>
                </a:lnTo>
                <a:lnTo>
                  <a:pt x="4908" y="6918"/>
                </a:lnTo>
                <a:lnTo>
                  <a:pt x="4992" y="6983"/>
                </a:lnTo>
                <a:lnTo>
                  <a:pt x="5035" y="7015"/>
                </a:lnTo>
                <a:lnTo>
                  <a:pt x="5076" y="7049"/>
                </a:lnTo>
                <a:lnTo>
                  <a:pt x="5096" y="7066"/>
                </a:lnTo>
                <a:lnTo>
                  <a:pt x="5115" y="7084"/>
                </a:lnTo>
                <a:lnTo>
                  <a:pt x="5135" y="7103"/>
                </a:lnTo>
                <a:lnTo>
                  <a:pt x="5153" y="7122"/>
                </a:lnTo>
                <a:lnTo>
                  <a:pt x="5166" y="7138"/>
                </a:lnTo>
                <a:lnTo>
                  <a:pt x="5179" y="7155"/>
                </a:lnTo>
                <a:lnTo>
                  <a:pt x="5189" y="7174"/>
                </a:lnTo>
                <a:lnTo>
                  <a:pt x="5198" y="7193"/>
                </a:lnTo>
                <a:lnTo>
                  <a:pt x="5205" y="7213"/>
                </a:lnTo>
                <a:lnTo>
                  <a:pt x="5211" y="7233"/>
                </a:lnTo>
                <a:lnTo>
                  <a:pt x="5215" y="7253"/>
                </a:lnTo>
                <a:lnTo>
                  <a:pt x="5218" y="7274"/>
                </a:lnTo>
                <a:lnTo>
                  <a:pt x="5220" y="7294"/>
                </a:lnTo>
                <a:lnTo>
                  <a:pt x="5221" y="7316"/>
                </a:lnTo>
                <a:lnTo>
                  <a:pt x="5220" y="7337"/>
                </a:lnTo>
                <a:lnTo>
                  <a:pt x="5217" y="7359"/>
                </a:lnTo>
                <a:lnTo>
                  <a:pt x="5215" y="7379"/>
                </a:lnTo>
                <a:lnTo>
                  <a:pt x="5211" y="7401"/>
                </a:lnTo>
                <a:lnTo>
                  <a:pt x="5207" y="7422"/>
                </a:lnTo>
                <a:lnTo>
                  <a:pt x="5201" y="7441"/>
                </a:lnTo>
                <a:lnTo>
                  <a:pt x="5214" y="7453"/>
                </a:lnTo>
                <a:lnTo>
                  <a:pt x="5227" y="7465"/>
                </a:lnTo>
                <a:lnTo>
                  <a:pt x="5239" y="7478"/>
                </a:lnTo>
                <a:lnTo>
                  <a:pt x="5250" y="7492"/>
                </a:lnTo>
                <a:lnTo>
                  <a:pt x="5261" y="7506"/>
                </a:lnTo>
                <a:lnTo>
                  <a:pt x="5270" y="7522"/>
                </a:lnTo>
                <a:lnTo>
                  <a:pt x="5279" y="7537"/>
                </a:lnTo>
                <a:lnTo>
                  <a:pt x="5287" y="7552"/>
                </a:lnTo>
                <a:lnTo>
                  <a:pt x="5293" y="7568"/>
                </a:lnTo>
                <a:lnTo>
                  <a:pt x="5299" y="7585"/>
                </a:lnTo>
                <a:lnTo>
                  <a:pt x="5304" y="7602"/>
                </a:lnTo>
                <a:lnTo>
                  <a:pt x="5308" y="7619"/>
                </a:lnTo>
                <a:lnTo>
                  <a:pt x="5310" y="7637"/>
                </a:lnTo>
                <a:lnTo>
                  <a:pt x="5311" y="7654"/>
                </a:lnTo>
                <a:lnTo>
                  <a:pt x="5310" y="7672"/>
                </a:lnTo>
                <a:lnTo>
                  <a:pt x="5308" y="7689"/>
                </a:lnTo>
                <a:lnTo>
                  <a:pt x="5307" y="7708"/>
                </a:lnTo>
                <a:lnTo>
                  <a:pt x="5303" y="7725"/>
                </a:lnTo>
                <a:lnTo>
                  <a:pt x="5298" y="7741"/>
                </a:lnTo>
                <a:lnTo>
                  <a:pt x="5291" y="7756"/>
                </a:lnTo>
                <a:lnTo>
                  <a:pt x="5284" y="7771"/>
                </a:lnTo>
                <a:lnTo>
                  <a:pt x="5274" y="7785"/>
                </a:lnTo>
                <a:lnTo>
                  <a:pt x="5264" y="7798"/>
                </a:lnTo>
                <a:lnTo>
                  <a:pt x="5252" y="7811"/>
                </a:lnTo>
                <a:lnTo>
                  <a:pt x="5240" y="7823"/>
                </a:lnTo>
                <a:lnTo>
                  <a:pt x="5227" y="7834"/>
                </a:lnTo>
                <a:lnTo>
                  <a:pt x="5213" y="7844"/>
                </a:lnTo>
                <a:lnTo>
                  <a:pt x="5199" y="7854"/>
                </a:lnTo>
                <a:lnTo>
                  <a:pt x="5170" y="7873"/>
                </a:lnTo>
                <a:lnTo>
                  <a:pt x="5140" y="7888"/>
                </a:lnTo>
                <a:lnTo>
                  <a:pt x="5108" y="7904"/>
                </a:lnTo>
                <a:lnTo>
                  <a:pt x="5074" y="7918"/>
                </a:lnTo>
                <a:lnTo>
                  <a:pt x="5041" y="7931"/>
                </a:lnTo>
                <a:lnTo>
                  <a:pt x="5008" y="7944"/>
                </a:lnTo>
                <a:lnTo>
                  <a:pt x="4974" y="7956"/>
                </a:lnTo>
                <a:lnTo>
                  <a:pt x="4939" y="7968"/>
                </a:lnTo>
                <a:lnTo>
                  <a:pt x="4904" y="7978"/>
                </a:lnTo>
                <a:lnTo>
                  <a:pt x="4870" y="7988"/>
                </a:lnTo>
                <a:lnTo>
                  <a:pt x="4800" y="8006"/>
                </a:lnTo>
                <a:lnTo>
                  <a:pt x="4730" y="8023"/>
                </a:lnTo>
                <a:lnTo>
                  <a:pt x="4660" y="8038"/>
                </a:lnTo>
                <a:lnTo>
                  <a:pt x="4589" y="8052"/>
                </a:lnTo>
                <a:lnTo>
                  <a:pt x="4508" y="8066"/>
                </a:lnTo>
                <a:lnTo>
                  <a:pt x="4426" y="8079"/>
                </a:lnTo>
                <a:lnTo>
                  <a:pt x="4345" y="8091"/>
                </a:lnTo>
                <a:lnTo>
                  <a:pt x="4263" y="8102"/>
                </a:lnTo>
                <a:lnTo>
                  <a:pt x="4180" y="8112"/>
                </a:lnTo>
                <a:lnTo>
                  <a:pt x="4099" y="8119"/>
                </a:lnTo>
                <a:lnTo>
                  <a:pt x="4016" y="8127"/>
                </a:lnTo>
                <a:lnTo>
                  <a:pt x="3935" y="8133"/>
                </a:lnTo>
                <a:lnTo>
                  <a:pt x="3852" y="8137"/>
                </a:lnTo>
                <a:lnTo>
                  <a:pt x="3770" y="8140"/>
                </a:lnTo>
                <a:lnTo>
                  <a:pt x="3687" y="8141"/>
                </a:lnTo>
                <a:lnTo>
                  <a:pt x="3604" y="8141"/>
                </a:lnTo>
                <a:lnTo>
                  <a:pt x="3522" y="8139"/>
                </a:lnTo>
                <a:lnTo>
                  <a:pt x="3439" y="8136"/>
                </a:lnTo>
                <a:lnTo>
                  <a:pt x="3358" y="8131"/>
                </a:lnTo>
                <a:lnTo>
                  <a:pt x="3275" y="8125"/>
                </a:lnTo>
                <a:lnTo>
                  <a:pt x="3157" y="8113"/>
                </a:lnTo>
                <a:lnTo>
                  <a:pt x="3038" y="8100"/>
                </a:lnTo>
                <a:lnTo>
                  <a:pt x="2920" y="8085"/>
                </a:lnTo>
                <a:lnTo>
                  <a:pt x="2860" y="8076"/>
                </a:lnTo>
                <a:lnTo>
                  <a:pt x="2801" y="8066"/>
                </a:lnTo>
                <a:lnTo>
                  <a:pt x="2742" y="8055"/>
                </a:lnTo>
                <a:lnTo>
                  <a:pt x="2684" y="8044"/>
                </a:lnTo>
                <a:lnTo>
                  <a:pt x="2626" y="8033"/>
                </a:lnTo>
                <a:lnTo>
                  <a:pt x="2567" y="8019"/>
                </a:lnTo>
                <a:lnTo>
                  <a:pt x="2510" y="8005"/>
                </a:lnTo>
                <a:lnTo>
                  <a:pt x="2452" y="7990"/>
                </a:lnTo>
                <a:lnTo>
                  <a:pt x="2395" y="7974"/>
                </a:lnTo>
                <a:lnTo>
                  <a:pt x="2338" y="7955"/>
                </a:lnTo>
                <a:lnTo>
                  <a:pt x="2296" y="7940"/>
                </a:lnTo>
                <a:lnTo>
                  <a:pt x="2254" y="7925"/>
                </a:lnTo>
                <a:lnTo>
                  <a:pt x="2213" y="7908"/>
                </a:lnTo>
                <a:lnTo>
                  <a:pt x="2192" y="7898"/>
                </a:lnTo>
                <a:lnTo>
                  <a:pt x="2172" y="7888"/>
                </a:lnTo>
                <a:lnTo>
                  <a:pt x="2152" y="7877"/>
                </a:lnTo>
                <a:lnTo>
                  <a:pt x="2134" y="7866"/>
                </a:lnTo>
                <a:lnTo>
                  <a:pt x="2115" y="7853"/>
                </a:lnTo>
                <a:lnTo>
                  <a:pt x="2097" y="7840"/>
                </a:lnTo>
                <a:lnTo>
                  <a:pt x="2080" y="7826"/>
                </a:lnTo>
                <a:lnTo>
                  <a:pt x="2064" y="7811"/>
                </a:lnTo>
                <a:lnTo>
                  <a:pt x="2049" y="7796"/>
                </a:lnTo>
                <a:lnTo>
                  <a:pt x="2034" y="7778"/>
                </a:lnTo>
                <a:lnTo>
                  <a:pt x="2028" y="7767"/>
                </a:lnTo>
                <a:lnTo>
                  <a:pt x="2023" y="7756"/>
                </a:lnTo>
                <a:lnTo>
                  <a:pt x="2014" y="7735"/>
                </a:lnTo>
                <a:lnTo>
                  <a:pt x="2009" y="7712"/>
                </a:lnTo>
                <a:lnTo>
                  <a:pt x="2005" y="7689"/>
                </a:lnTo>
                <a:lnTo>
                  <a:pt x="2003" y="7666"/>
                </a:lnTo>
                <a:lnTo>
                  <a:pt x="2004" y="7642"/>
                </a:lnTo>
                <a:lnTo>
                  <a:pt x="2008" y="7619"/>
                </a:lnTo>
                <a:lnTo>
                  <a:pt x="2012" y="7597"/>
                </a:lnTo>
                <a:lnTo>
                  <a:pt x="2019" y="7575"/>
                </a:lnTo>
                <a:lnTo>
                  <a:pt x="2027" y="7553"/>
                </a:lnTo>
                <a:lnTo>
                  <a:pt x="2038" y="7533"/>
                </a:lnTo>
                <a:lnTo>
                  <a:pt x="2050" y="7512"/>
                </a:lnTo>
                <a:lnTo>
                  <a:pt x="2063" y="7492"/>
                </a:lnTo>
                <a:lnTo>
                  <a:pt x="2078" y="7475"/>
                </a:lnTo>
                <a:lnTo>
                  <a:pt x="2095" y="7459"/>
                </a:lnTo>
                <a:lnTo>
                  <a:pt x="2113" y="7443"/>
                </a:lnTo>
                <a:lnTo>
                  <a:pt x="2108" y="7424"/>
                </a:lnTo>
                <a:lnTo>
                  <a:pt x="2103" y="7404"/>
                </a:lnTo>
                <a:lnTo>
                  <a:pt x="2100" y="7385"/>
                </a:lnTo>
                <a:lnTo>
                  <a:pt x="2097" y="7365"/>
                </a:lnTo>
                <a:lnTo>
                  <a:pt x="2095" y="7346"/>
                </a:lnTo>
                <a:lnTo>
                  <a:pt x="2094" y="7326"/>
                </a:lnTo>
                <a:lnTo>
                  <a:pt x="2094" y="7306"/>
                </a:lnTo>
                <a:lnTo>
                  <a:pt x="2095" y="7286"/>
                </a:lnTo>
                <a:lnTo>
                  <a:pt x="2097" y="7266"/>
                </a:lnTo>
                <a:lnTo>
                  <a:pt x="2099" y="7247"/>
                </a:lnTo>
                <a:lnTo>
                  <a:pt x="2104" y="7228"/>
                </a:lnTo>
                <a:lnTo>
                  <a:pt x="2110" y="7210"/>
                </a:lnTo>
                <a:lnTo>
                  <a:pt x="2116" y="7191"/>
                </a:lnTo>
                <a:lnTo>
                  <a:pt x="2125" y="7174"/>
                </a:lnTo>
                <a:lnTo>
                  <a:pt x="2136" y="7156"/>
                </a:lnTo>
                <a:lnTo>
                  <a:pt x="2148" y="7140"/>
                </a:lnTo>
                <a:lnTo>
                  <a:pt x="2166" y="7119"/>
                </a:lnTo>
                <a:lnTo>
                  <a:pt x="2185" y="7099"/>
                </a:lnTo>
                <a:lnTo>
                  <a:pt x="2205" y="7079"/>
                </a:lnTo>
                <a:lnTo>
                  <a:pt x="2226" y="7061"/>
                </a:lnTo>
                <a:lnTo>
                  <a:pt x="2247" y="7042"/>
                </a:lnTo>
                <a:lnTo>
                  <a:pt x="2269" y="7025"/>
                </a:lnTo>
                <a:lnTo>
                  <a:pt x="2312" y="6990"/>
                </a:lnTo>
                <a:lnTo>
                  <a:pt x="2402" y="6923"/>
                </a:lnTo>
                <a:lnTo>
                  <a:pt x="2446" y="6889"/>
                </a:lnTo>
                <a:lnTo>
                  <a:pt x="2489" y="6853"/>
                </a:lnTo>
                <a:lnTo>
                  <a:pt x="2483" y="6824"/>
                </a:lnTo>
                <a:lnTo>
                  <a:pt x="2474" y="6794"/>
                </a:lnTo>
                <a:lnTo>
                  <a:pt x="2466" y="6764"/>
                </a:lnTo>
                <a:lnTo>
                  <a:pt x="2460" y="6734"/>
                </a:lnTo>
                <a:lnTo>
                  <a:pt x="2458" y="6718"/>
                </a:lnTo>
                <a:lnTo>
                  <a:pt x="2457" y="6703"/>
                </a:lnTo>
                <a:lnTo>
                  <a:pt x="2457" y="6688"/>
                </a:lnTo>
                <a:lnTo>
                  <a:pt x="2458" y="6674"/>
                </a:lnTo>
                <a:lnTo>
                  <a:pt x="2460" y="6659"/>
                </a:lnTo>
                <a:lnTo>
                  <a:pt x="2464" y="6644"/>
                </a:lnTo>
                <a:lnTo>
                  <a:pt x="2470" y="6630"/>
                </a:lnTo>
                <a:lnTo>
                  <a:pt x="2477" y="6616"/>
                </a:lnTo>
                <a:lnTo>
                  <a:pt x="2486" y="6602"/>
                </a:lnTo>
                <a:lnTo>
                  <a:pt x="2495" y="6590"/>
                </a:lnTo>
                <a:lnTo>
                  <a:pt x="2505" y="6579"/>
                </a:lnTo>
                <a:lnTo>
                  <a:pt x="2516" y="6569"/>
                </a:lnTo>
                <a:lnTo>
                  <a:pt x="2528" y="6561"/>
                </a:lnTo>
                <a:lnTo>
                  <a:pt x="2541" y="6552"/>
                </a:lnTo>
                <a:lnTo>
                  <a:pt x="2567" y="6537"/>
                </a:lnTo>
                <a:lnTo>
                  <a:pt x="2595" y="6522"/>
                </a:lnTo>
                <a:lnTo>
                  <a:pt x="2622" y="6508"/>
                </a:lnTo>
                <a:lnTo>
                  <a:pt x="2635" y="6499"/>
                </a:lnTo>
                <a:lnTo>
                  <a:pt x="2647" y="6491"/>
                </a:lnTo>
                <a:lnTo>
                  <a:pt x="2659" y="6481"/>
                </a:lnTo>
                <a:lnTo>
                  <a:pt x="2671" y="6472"/>
                </a:lnTo>
                <a:lnTo>
                  <a:pt x="2705" y="6440"/>
                </a:lnTo>
                <a:lnTo>
                  <a:pt x="2739" y="6406"/>
                </a:lnTo>
                <a:lnTo>
                  <a:pt x="2773" y="6374"/>
                </a:lnTo>
                <a:lnTo>
                  <a:pt x="2807" y="6339"/>
                </a:lnTo>
                <a:lnTo>
                  <a:pt x="2839" y="6305"/>
                </a:lnTo>
                <a:lnTo>
                  <a:pt x="2871" y="6269"/>
                </a:lnTo>
                <a:lnTo>
                  <a:pt x="2901" y="6234"/>
                </a:lnTo>
                <a:lnTo>
                  <a:pt x="2932" y="6197"/>
                </a:lnTo>
                <a:lnTo>
                  <a:pt x="2960" y="6159"/>
                </a:lnTo>
                <a:lnTo>
                  <a:pt x="2987" y="6119"/>
                </a:lnTo>
                <a:lnTo>
                  <a:pt x="3013" y="6080"/>
                </a:lnTo>
                <a:lnTo>
                  <a:pt x="3038" y="6040"/>
                </a:lnTo>
                <a:lnTo>
                  <a:pt x="3061" y="5999"/>
                </a:lnTo>
                <a:lnTo>
                  <a:pt x="3082" y="5956"/>
                </a:lnTo>
                <a:lnTo>
                  <a:pt x="3101" y="5913"/>
                </a:lnTo>
                <a:lnTo>
                  <a:pt x="3119" y="5868"/>
                </a:lnTo>
                <a:lnTo>
                  <a:pt x="3129" y="5837"/>
                </a:lnTo>
                <a:lnTo>
                  <a:pt x="3138" y="5805"/>
                </a:lnTo>
                <a:lnTo>
                  <a:pt x="3146" y="5774"/>
                </a:lnTo>
                <a:lnTo>
                  <a:pt x="3151" y="5742"/>
                </a:lnTo>
                <a:lnTo>
                  <a:pt x="3155" y="5710"/>
                </a:lnTo>
                <a:lnTo>
                  <a:pt x="3159" y="5678"/>
                </a:lnTo>
                <a:lnTo>
                  <a:pt x="3161" y="5646"/>
                </a:lnTo>
                <a:lnTo>
                  <a:pt x="3163" y="5613"/>
                </a:lnTo>
                <a:lnTo>
                  <a:pt x="3164" y="5548"/>
                </a:lnTo>
                <a:lnTo>
                  <a:pt x="3165" y="5481"/>
                </a:lnTo>
                <a:lnTo>
                  <a:pt x="3167" y="5416"/>
                </a:lnTo>
                <a:lnTo>
                  <a:pt x="3169" y="5384"/>
                </a:lnTo>
                <a:lnTo>
                  <a:pt x="3172" y="5352"/>
                </a:lnTo>
                <a:lnTo>
                  <a:pt x="3125" y="5337"/>
                </a:lnTo>
                <a:lnTo>
                  <a:pt x="3077" y="5321"/>
                </a:lnTo>
                <a:lnTo>
                  <a:pt x="3053" y="5312"/>
                </a:lnTo>
                <a:lnTo>
                  <a:pt x="3030" y="5303"/>
                </a:lnTo>
                <a:lnTo>
                  <a:pt x="3008" y="5292"/>
                </a:lnTo>
                <a:lnTo>
                  <a:pt x="2985" y="5281"/>
                </a:lnTo>
                <a:lnTo>
                  <a:pt x="2963" y="5269"/>
                </a:lnTo>
                <a:lnTo>
                  <a:pt x="2942" y="5256"/>
                </a:lnTo>
                <a:lnTo>
                  <a:pt x="2923" y="5242"/>
                </a:lnTo>
                <a:lnTo>
                  <a:pt x="2903" y="5226"/>
                </a:lnTo>
                <a:lnTo>
                  <a:pt x="2886" y="5210"/>
                </a:lnTo>
                <a:lnTo>
                  <a:pt x="2870" y="5191"/>
                </a:lnTo>
                <a:lnTo>
                  <a:pt x="2855" y="5171"/>
                </a:lnTo>
                <a:lnTo>
                  <a:pt x="2842" y="5149"/>
                </a:lnTo>
                <a:lnTo>
                  <a:pt x="2838" y="5137"/>
                </a:lnTo>
                <a:lnTo>
                  <a:pt x="2834" y="5126"/>
                </a:lnTo>
                <a:lnTo>
                  <a:pt x="2830" y="5114"/>
                </a:lnTo>
                <a:lnTo>
                  <a:pt x="2827" y="5102"/>
                </a:lnTo>
                <a:lnTo>
                  <a:pt x="2824" y="5079"/>
                </a:lnTo>
                <a:lnTo>
                  <a:pt x="2823" y="5055"/>
                </a:lnTo>
                <a:lnTo>
                  <a:pt x="2824" y="5031"/>
                </a:lnTo>
                <a:lnTo>
                  <a:pt x="2827" y="5009"/>
                </a:lnTo>
                <a:lnTo>
                  <a:pt x="2833" y="4986"/>
                </a:lnTo>
                <a:lnTo>
                  <a:pt x="2840" y="4963"/>
                </a:lnTo>
                <a:lnTo>
                  <a:pt x="2850" y="4942"/>
                </a:lnTo>
                <a:lnTo>
                  <a:pt x="2861" y="4921"/>
                </a:lnTo>
                <a:lnTo>
                  <a:pt x="2874" y="4901"/>
                </a:lnTo>
                <a:lnTo>
                  <a:pt x="2889" y="4881"/>
                </a:lnTo>
                <a:lnTo>
                  <a:pt x="2905" y="4864"/>
                </a:lnTo>
                <a:lnTo>
                  <a:pt x="2923" y="4848"/>
                </a:lnTo>
                <a:lnTo>
                  <a:pt x="2941" y="4833"/>
                </a:lnTo>
                <a:lnTo>
                  <a:pt x="2961" y="4819"/>
                </a:lnTo>
                <a:lnTo>
                  <a:pt x="2965" y="4798"/>
                </a:lnTo>
                <a:lnTo>
                  <a:pt x="2973" y="4776"/>
                </a:lnTo>
                <a:lnTo>
                  <a:pt x="2982" y="4755"/>
                </a:lnTo>
                <a:lnTo>
                  <a:pt x="2991" y="4736"/>
                </a:lnTo>
                <a:lnTo>
                  <a:pt x="3003" y="4717"/>
                </a:lnTo>
                <a:lnTo>
                  <a:pt x="3016" y="4700"/>
                </a:lnTo>
                <a:lnTo>
                  <a:pt x="3032" y="4683"/>
                </a:lnTo>
                <a:lnTo>
                  <a:pt x="3047" y="4666"/>
                </a:lnTo>
                <a:lnTo>
                  <a:pt x="3048" y="4643"/>
                </a:lnTo>
                <a:lnTo>
                  <a:pt x="3050" y="4622"/>
                </a:lnTo>
                <a:lnTo>
                  <a:pt x="3055" y="4576"/>
                </a:lnTo>
                <a:lnTo>
                  <a:pt x="3016" y="4565"/>
                </a:lnTo>
                <a:lnTo>
                  <a:pt x="2978" y="4553"/>
                </a:lnTo>
                <a:lnTo>
                  <a:pt x="2940" y="4541"/>
                </a:lnTo>
                <a:lnTo>
                  <a:pt x="2902" y="4527"/>
                </a:lnTo>
                <a:lnTo>
                  <a:pt x="2864" y="4513"/>
                </a:lnTo>
                <a:lnTo>
                  <a:pt x="2827" y="4498"/>
                </a:lnTo>
                <a:lnTo>
                  <a:pt x="2790" y="4481"/>
                </a:lnTo>
                <a:lnTo>
                  <a:pt x="2754" y="4465"/>
                </a:lnTo>
                <a:lnTo>
                  <a:pt x="2717" y="4448"/>
                </a:lnTo>
                <a:lnTo>
                  <a:pt x="2682" y="4429"/>
                </a:lnTo>
                <a:lnTo>
                  <a:pt x="2647" y="4410"/>
                </a:lnTo>
                <a:lnTo>
                  <a:pt x="2612" y="4390"/>
                </a:lnTo>
                <a:lnTo>
                  <a:pt x="2577" y="4369"/>
                </a:lnTo>
                <a:lnTo>
                  <a:pt x="2542" y="4349"/>
                </a:lnTo>
                <a:lnTo>
                  <a:pt x="2509" y="4327"/>
                </a:lnTo>
                <a:lnTo>
                  <a:pt x="2476" y="4304"/>
                </a:lnTo>
                <a:lnTo>
                  <a:pt x="2444" y="4280"/>
                </a:lnTo>
                <a:lnTo>
                  <a:pt x="2411" y="4256"/>
                </a:lnTo>
                <a:lnTo>
                  <a:pt x="2379" y="4231"/>
                </a:lnTo>
                <a:lnTo>
                  <a:pt x="2348" y="4206"/>
                </a:lnTo>
                <a:lnTo>
                  <a:pt x="2317" y="4180"/>
                </a:lnTo>
                <a:lnTo>
                  <a:pt x="2287" y="4153"/>
                </a:lnTo>
                <a:lnTo>
                  <a:pt x="2258" y="4126"/>
                </a:lnTo>
                <a:lnTo>
                  <a:pt x="2228" y="4099"/>
                </a:lnTo>
                <a:lnTo>
                  <a:pt x="2200" y="4069"/>
                </a:lnTo>
                <a:lnTo>
                  <a:pt x="2173" y="4041"/>
                </a:lnTo>
                <a:lnTo>
                  <a:pt x="2146" y="4011"/>
                </a:lnTo>
                <a:lnTo>
                  <a:pt x="2119" y="3980"/>
                </a:lnTo>
                <a:lnTo>
                  <a:pt x="2094" y="3950"/>
                </a:lnTo>
                <a:lnTo>
                  <a:pt x="2069" y="3918"/>
                </a:lnTo>
                <a:lnTo>
                  <a:pt x="2044" y="3887"/>
                </a:lnTo>
                <a:lnTo>
                  <a:pt x="2020" y="3854"/>
                </a:lnTo>
                <a:lnTo>
                  <a:pt x="1991" y="3861"/>
                </a:lnTo>
                <a:lnTo>
                  <a:pt x="1963" y="3866"/>
                </a:lnTo>
                <a:lnTo>
                  <a:pt x="1934" y="3871"/>
                </a:lnTo>
                <a:lnTo>
                  <a:pt x="1905" y="3874"/>
                </a:lnTo>
                <a:lnTo>
                  <a:pt x="1876" y="3876"/>
                </a:lnTo>
                <a:lnTo>
                  <a:pt x="1848" y="3877"/>
                </a:lnTo>
                <a:lnTo>
                  <a:pt x="1819" y="3876"/>
                </a:lnTo>
                <a:lnTo>
                  <a:pt x="1789" y="3875"/>
                </a:lnTo>
                <a:lnTo>
                  <a:pt x="1761" y="3873"/>
                </a:lnTo>
                <a:lnTo>
                  <a:pt x="1732" y="3868"/>
                </a:lnTo>
                <a:lnTo>
                  <a:pt x="1703" y="3863"/>
                </a:lnTo>
                <a:lnTo>
                  <a:pt x="1675" y="3858"/>
                </a:lnTo>
                <a:lnTo>
                  <a:pt x="1647" y="3850"/>
                </a:lnTo>
                <a:lnTo>
                  <a:pt x="1619" y="3841"/>
                </a:lnTo>
                <a:lnTo>
                  <a:pt x="1591" y="3831"/>
                </a:lnTo>
                <a:lnTo>
                  <a:pt x="1564" y="3822"/>
                </a:lnTo>
                <a:lnTo>
                  <a:pt x="1548" y="3814"/>
                </a:lnTo>
                <a:lnTo>
                  <a:pt x="1532" y="3805"/>
                </a:lnTo>
                <a:lnTo>
                  <a:pt x="1515" y="3797"/>
                </a:lnTo>
                <a:lnTo>
                  <a:pt x="1500" y="3787"/>
                </a:lnTo>
                <a:lnTo>
                  <a:pt x="1485" y="3777"/>
                </a:lnTo>
                <a:lnTo>
                  <a:pt x="1470" y="3766"/>
                </a:lnTo>
                <a:lnTo>
                  <a:pt x="1456" y="3754"/>
                </a:lnTo>
                <a:lnTo>
                  <a:pt x="1441" y="3742"/>
                </a:lnTo>
                <a:lnTo>
                  <a:pt x="1429" y="3729"/>
                </a:lnTo>
                <a:lnTo>
                  <a:pt x="1416" y="3716"/>
                </a:lnTo>
                <a:lnTo>
                  <a:pt x="1406" y="3702"/>
                </a:lnTo>
                <a:lnTo>
                  <a:pt x="1396" y="3687"/>
                </a:lnTo>
                <a:lnTo>
                  <a:pt x="1386" y="3672"/>
                </a:lnTo>
                <a:lnTo>
                  <a:pt x="1378" y="3655"/>
                </a:lnTo>
                <a:lnTo>
                  <a:pt x="1372" y="3638"/>
                </a:lnTo>
                <a:lnTo>
                  <a:pt x="1366" y="3619"/>
                </a:lnTo>
                <a:lnTo>
                  <a:pt x="1362" y="3599"/>
                </a:lnTo>
                <a:lnTo>
                  <a:pt x="1359" y="3577"/>
                </a:lnTo>
                <a:lnTo>
                  <a:pt x="1359" y="3556"/>
                </a:lnTo>
                <a:lnTo>
                  <a:pt x="1360" y="3536"/>
                </a:lnTo>
                <a:lnTo>
                  <a:pt x="1363" y="3514"/>
                </a:lnTo>
                <a:lnTo>
                  <a:pt x="1367" y="3493"/>
                </a:lnTo>
                <a:lnTo>
                  <a:pt x="1374" y="3474"/>
                </a:lnTo>
                <a:lnTo>
                  <a:pt x="1382" y="3454"/>
                </a:lnTo>
                <a:lnTo>
                  <a:pt x="1390" y="3435"/>
                </a:lnTo>
                <a:lnTo>
                  <a:pt x="1401" y="3416"/>
                </a:lnTo>
                <a:lnTo>
                  <a:pt x="1412" y="3398"/>
                </a:lnTo>
                <a:lnTo>
                  <a:pt x="1425" y="3380"/>
                </a:lnTo>
                <a:lnTo>
                  <a:pt x="1439" y="3364"/>
                </a:lnTo>
                <a:lnTo>
                  <a:pt x="1454" y="3349"/>
                </a:lnTo>
                <a:lnTo>
                  <a:pt x="1470" y="3335"/>
                </a:lnTo>
                <a:lnTo>
                  <a:pt x="1486" y="3322"/>
                </a:lnTo>
                <a:lnTo>
                  <a:pt x="1497" y="3313"/>
                </a:lnTo>
                <a:lnTo>
                  <a:pt x="1507" y="3305"/>
                </a:lnTo>
                <a:lnTo>
                  <a:pt x="1529" y="3292"/>
                </a:lnTo>
                <a:lnTo>
                  <a:pt x="1552" y="3279"/>
                </a:lnTo>
                <a:lnTo>
                  <a:pt x="1576" y="3268"/>
                </a:lnTo>
                <a:lnTo>
                  <a:pt x="1600" y="3259"/>
                </a:lnTo>
                <a:lnTo>
                  <a:pt x="1624" y="3249"/>
                </a:lnTo>
                <a:lnTo>
                  <a:pt x="1673" y="3230"/>
                </a:lnTo>
                <a:lnTo>
                  <a:pt x="1679" y="3224"/>
                </a:lnTo>
                <a:lnTo>
                  <a:pt x="1685" y="3218"/>
                </a:lnTo>
                <a:lnTo>
                  <a:pt x="1689" y="3211"/>
                </a:lnTo>
                <a:lnTo>
                  <a:pt x="1691" y="3204"/>
                </a:lnTo>
                <a:lnTo>
                  <a:pt x="1692" y="3197"/>
                </a:lnTo>
                <a:lnTo>
                  <a:pt x="1691" y="3189"/>
                </a:lnTo>
                <a:lnTo>
                  <a:pt x="1690" y="3181"/>
                </a:lnTo>
                <a:lnTo>
                  <a:pt x="1688" y="3174"/>
                </a:lnTo>
                <a:lnTo>
                  <a:pt x="1682" y="3159"/>
                </a:lnTo>
                <a:lnTo>
                  <a:pt x="1673" y="3143"/>
                </a:lnTo>
                <a:lnTo>
                  <a:pt x="1663" y="3129"/>
                </a:lnTo>
                <a:lnTo>
                  <a:pt x="1654" y="3117"/>
                </a:lnTo>
                <a:lnTo>
                  <a:pt x="1640" y="3101"/>
                </a:lnTo>
                <a:lnTo>
                  <a:pt x="1625" y="3085"/>
                </a:lnTo>
                <a:lnTo>
                  <a:pt x="1596" y="3055"/>
                </a:lnTo>
                <a:lnTo>
                  <a:pt x="1564" y="3026"/>
                </a:lnTo>
                <a:lnTo>
                  <a:pt x="1532" y="3000"/>
                </a:lnTo>
                <a:lnTo>
                  <a:pt x="1497" y="2975"/>
                </a:lnTo>
                <a:lnTo>
                  <a:pt x="1462" y="2951"/>
                </a:lnTo>
                <a:lnTo>
                  <a:pt x="1426" y="2928"/>
                </a:lnTo>
                <a:lnTo>
                  <a:pt x="1389" y="2908"/>
                </a:lnTo>
                <a:lnTo>
                  <a:pt x="1352" y="2887"/>
                </a:lnTo>
                <a:lnTo>
                  <a:pt x="1314" y="2867"/>
                </a:lnTo>
                <a:lnTo>
                  <a:pt x="1237" y="2829"/>
                </a:lnTo>
                <a:lnTo>
                  <a:pt x="1160" y="2793"/>
                </a:lnTo>
                <a:lnTo>
                  <a:pt x="1084" y="2756"/>
                </a:lnTo>
                <a:lnTo>
                  <a:pt x="1029" y="2727"/>
                </a:lnTo>
                <a:lnTo>
                  <a:pt x="977" y="2697"/>
                </a:lnTo>
                <a:lnTo>
                  <a:pt x="925" y="2664"/>
                </a:lnTo>
                <a:lnTo>
                  <a:pt x="874" y="2630"/>
                </a:lnTo>
                <a:lnTo>
                  <a:pt x="823" y="2596"/>
                </a:lnTo>
                <a:lnTo>
                  <a:pt x="774" y="2560"/>
                </a:lnTo>
                <a:lnTo>
                  <a:pt x="725" y="2522"/>
                </a:lnTo>
                <a:lnTo>
                  <a:pt x="678" y="2484"/>
                </a:lnTo>
                <a:lnTo>
                  <a:pt x="632" y="2443"/>
                </a:lnTo>
                <a:lnTo>
                  <a:pt x="586" y="2402"/>
                </a:lnTo>
                <a:lnTo>
                  <a:pt x="541" y="2360"/>
                </a:lnTo>
                <a:lnTo>
                  <a:pt x="498" y="2317"/>
                </a:lnTo>
                <a:lnTo>
                  <a:pt x="456" y="2273"/>
                </a:lnTo>
                <a:lnTo>
                  <a:pt x="414" y="2227"/>
                </a:lnTo>
                <a:lnTo>
                  <a:pt x="374" y="2181"/>
                </a:lnTo>
                <a:lnTo>
                  <a:pt x="335" y="2135"/>
                </a:lnTo>
                <a:lnTo>
                  <a:pt x="301" y="2090"/>
                </a:lnTo>
                <a:lnTo>
                  <a:pt x="267" y="2046"/>
                </a:lnTo>
                <a:lnTo>
                  <a:pt x="236" y="1999"/>
                </a:lnTo>
                <a:lnTo>
                  <a:pt x="206" y="1952"/>
                </a:lnTo>
                <a:lnTo>
                  <a:pt x="176" y="1903"/>
                </a:lnTo>
                <a:lnTo>
                  <a:pt x="148" y="1854"/>
                </a:lnTo>
                <a:lnTo>
                  <a:pt x="123" y="1804"/>
                </a:lnTo>
                <a:lnTo>
                  <a:pt x="99" y="1753"/>
                </a:lnTo>
                <a:lnTo>
                  <a:pt x="77" y="1701"/>
                </a:lnTo>
                <a:lnTo>
                  <a:pt x="58" y="1649"/>
                </a:lnTo>
                <a:lnTo>
                  <a:pt x="49" y="1623"/>
                </a:lnTo>
                <a:lnTo>
                  <a:pt x="41" y="1596"/>
                </a:lnTo>
                <a:lnTo>
                  <a:pt x="34" y="1568"/>
                </a:lnTo>
                <a:lnTo>
                  <a:pt x="27" y="1541"/>
                </a:lnTo>
                <a:lnTo>
                  <a:pt x="21" y="1514"/>
                </a:lnTo>
                <a:lnTo>
                  <a:pt x="16" y="1487"/>
                </a:lnTo>
                <a:lnTo>
                  <a:pt x="11" y="1459"/>
                </a:lnTo>
                <a:lnTo>
                  <a:pt x="8" y="1431"/>
                </a:lnTo>
                <a:lnTo>
                  <a:pt x="4" y="1403"/>
                </a:lnTo>
                <a:lnTo>
                  <a:pt x="2" y="1375"/>
                </a:lnTo>
                <a:lnTo>
                  <a:pt x="1" y="1347"/>
                </a:lnTo>
                <a:lnTo>
                  <a:pt x="0" y="1318"/>
                </a:lnTo>
                <a:lnTo>
                  <a:pt x="1" y="1286"/>
                </a:lnTo>
                <a:lnTo>
                  <a:pt x="4" y="1252"/>
                </a:lnTo>
                <a:lnTo>
                  <a:pt x="8" y="1217"/>
                </a:lnTo>
                <a:lnTo>
                  <a:pt x="12" y="1184"/>
                </a:lnTo>
                <a:lnTo>
                  <a:pt x="19" y="1150"/>
                </a:lnTo>
                <a:lnTo>
                  <a:pt x="26" y="1116"/>
                </a:lnTo>
                <a:lnTo>
                  <a:pt x="35" y="1084"/>
                </a:lnTo>
                <a:lnTo>
                  <a:pt x="47" y="1051"/>
                </a:lnTo>
                <a:lnTo>
                  <a:pt x="60" y="1021"/>
                </a:lnTo>
                <a:lnTo>
                  <a:pt x="75" y="990"/>
                </a:lnTo>
                <a:lnTo>
                  <a:pt x="83" y="976"/>
                </a:lnTo>
                <a:lnTo>
                  <a:pt x="92" y="962"/>
                </a:lnTo>
                <a:lnTo>
                  <a:pt x="101" y="948"/>
                </a:lnTo>
                <a:lnTo>
                  <a:pt x="112" y="935"/>
                </a:lnTo>
                <a:lnTo>
                  <a:pt x="123" y="923"/>
                </a:lnTo>
                <a:lnTo>
                  <a:pt x="134" y="910"/>
                </a:lnTo>
                <a:lnTo>
                  <a:pt x="146" y="899"/>
                </a:lnTo>
                <a:lnTo>
                  <a:pt x="159" y="887"/>
                </a:lnTo>
                <a:lnTo>
                  <a:pt x="172" y="877"/>
                </a:lnTo>
                <a:lnTo>
                  <a:pt x="186" y="867"/>
                </a:lnTo>
                <a:lnTo>
                  <a:pt x="201" y="858"/>
                </a:lnTo>
                <a:lnTo>
                  <a:pt x="217" y="849"/>
                </a:lnTo>
                <a:lnTo>
                  <a:pt x="215" y="829"/>
                </a:lnTo>
                <a:lnTo>
                  <a:pt x="214" y="811"/>
                </a:lnTo>
                <a:lnTo>
                  <a:pt x="215" y="791"/>
                </a:lnTo>
                <a:lnTo>
                  <a:pt x="217" y="772"/>
                </a:lnTo>
                <a:lnTo>
                  <a:pt x="221" y="753"/>
                </a:lnTo>
                <a:lnTo>
                  <a:pt x="225" y="735"/>
                </a:lnTo>
                <a:lnTo>
                  <a:pt x="231" y="716"/>
                </a:lnTo>
                <a:lnTo>
                  <a:pt x="237" y="698"/>
                </a:lnTo>
                <a:lnTo>
                  <a:pt x="245" y="680"/>
                </a:lnTo>
                <a:lnTo>
                  <a:pt x="253" y="663"/>
                </a:lnTo>
                <a:lnTo>
                  <a:pt x="263" y="647"/>
                </a:lnTo>
                <a:lnTo>
                  <a:pt x="274" y="631"/>
                </a:lnTo>
                <a:lnTo>
                  <a:pt x="286" y="616"/>
                </a:lnTo>
                <a:lnTo>
                  <a:pt x="299" y="601"/>
                </a:lnTo>
                <a:lnTo>
                  <a:pt x="312" y="588"/>
                </a:lnTo>
                <a:lnTo>
                  <a:pt x="327" y="575"/>
                </a:lnTo>
                <a:lnTo>
                  <a:pt x="353" y="554"/>
                </a:lnTo>
                <a:lnTo>
                  <a:pt x="381" y="536"/>
                </a:lnTo>
                <a:lnTo>
                  <a:pt x="409" y="519"/>
                </a:lnTo>
                <a:lnTo>
                  <a:pt x="438" y="505"/>
                </a:lnTo>
                <a:lnTo>
                  <a:pt x="469" y="493"/>
                </a:lnTo>
                <a:lnTo>
                  <a:pt x="500" y="484"/>
                </a:lnTo>
                <a:lnTo>
                  <a:pt x="532" y="475"/>
                </a:lnTo>
                <a:lnTo>
                  <a:pt x="564" y="468"/>
                </a:lnTo>
                <a:lnTo>
                  <a:pt x="597" y="464"/>
                </a:lnTo>
                <a:lnTo>
                  <a:pt x="629" y="461"/>
                </a:lnTo>
                <a:lnTo>
                  <a:pt x="663" y="460"/>
                </a:lnTo>
                <a:lnTo>
                  <a:pt x="696" y="460"/>
                </a:lnTo>
                <a:lnTo>
                  <a:pt x="729" y="462"/>
                </a:lnTo>
                <a:lnTo>
                  <a:pt x="762" y="466"/>
                </a:lnTo>
                <a:lnTo>
                  <a:pt x="795" y="471"/>
                </a:lnTo>
                <a:lnTo>
                  <a:pt x="826" y="477"/>
                </a:lnTo>
                <a:lnTo>
                  <a:pt x="853" y="485"/>
                </a:lnTo>
                <a:lnTo>
                  <a:pt x="879" y="493"/>
                </a:lnTo>
                <a:lnTo>
                  <a:pt x="904" y="504"/>
                </a:lnTo>
                <a:lnTo>
                  <a:pt x="931" y="516"/>
                </a:lnTo>
                <a:lnTo>
                  <a:pt x="954" y="529"/>
                </a:lnTo>
                <a:lnTo>
                  <a:pt x="978" y="544"/>
                </a:lnTo>
                <a:lnTo>
                  <a:pt x="1000" y="561"/>
                </a:lnTo>
                <a:lnTo>
                  <a:pt x="1022" y="578"/>
                </a:lnTo>
                <a:lnTo>
                  <a:pt x="1041" y="598"/>
                </a:lnTo>
                <a:lnTo>
                  <a:pt x="1060" y="617"/>
                </a:lnTo>
                <a:lnTo>
                  <a:pt x="1077" y="639"/>
                </a:lnTo>
                <a:lnTo>
                  <a:pt x="1091" y="662"/>
                </a:lnTo>
                <a:lnTo>
                  <a:pt x="1104" y="687"/>
                </a:lnTo>
                <a:lnTo>
                  <a:pt x="1116" y="712"/>
                </a:lnTo>
                <a:lnTo>
                  <a:pt x="1125" y="738"/>
                </a:lnTo>
                <a:lnTo>
                  <a:pt x="1128" y="752"/>
                </a:lnTo>
                <a:lnTo>
                  <a:pt x="1131" y="766"/>
                </a:lnTo>
                <a:lnTo>
                  <a:pt x="1172" y="779"/>
                </a:lnTo>
                <a:lnTo>
                  <a:pt x="1211" y="793"/>
                </a:lnTo>
                <a:lnTo>
                  <a:pt x="1251" y="809"/>
                </a:lnTo>
                <a:lnTo>
                  <a:pt x="1290" y="825"/>
                </a:lnTo>
                <a:lnTo>
                  <a:pt x="1369" y="858"/>
                </a:lnTo>
                <a:lnTo>
                  <a:pt x="1446" y="892"/>
                </a:lnTo>
                <a:lnTo>
                  <a:pt x="1436" y="822"/>
                </a:lnTo>
                <a:lnTo>
                  <a:pt x="1427" y="750"/>
                </a:lnTo>
                <a:lnTo>
                  <a:pt x="1410" y="606"/>
                </a:lnTo>
                <a:lnTo>
                  <a:pt x="1388" y="608"/>
                </a:lnTo>
                <a:lnTo>
                  <a:pt x="1366" y="608"/>
                </a:lnTo>
                <a:lnTo>
                  <a:pt x="1345" y="605"/>
                </a:lnTo>
                <a:lnTo>
                  <a:pt x="1323" y="603"/>
                </a:lnTo>
                <a:lnTo>
                  <a:pt x="1301" y="599"/>
                </a:lnTo>
                <a:lnTo>
                  <a:pt x="1279" y="593"/>
                </a:lnTo>
                <a:lnTo>
                  <a:pt x="1259" y="586"/>
                </a:lnTo>
                <a:lnTo>
                  <a:pt x="1239" y="578"/>
                </a:lnTo>
                <a:lnTo>
                  <a:pt x="1220" y="568"/>
                </a:lnTo>
                <a:lnTo>
                  <a:pt x="1200" y="558"/>
                </a:lnTo>
                <a:lnTo>
                  <a:pt x="1183" y="546"/>
                </a:lnTo>
                <a:lnTo>
                  <a:pt x="1165" y="531"/>
                </a:lnTo>
                <a:lnTo>
                  <a:pt x="1149" y="517"/>
                </a:lnTo>
                <a:lnTo>
                  <a:pt x="1135" y="501"/>
                </a:lnTo>
                <a:lnTo>
                  <a:pt x="1121" y="484"/>
                </a:lnTo>
                <a:lnTo>
                  <a:pt x="1109" y="465"/>
                </a:lnTo>
                <a:lnTo>
                  <a:pt x="1102" y="453"/>
                </a:lnTo>
                <a:lnTo>
                  <a:pt x="1096" y="442"/>
                </a:lnTo>
                <a:lnTo>
                  <a:pt x="1084" y="418"/>
                </a:lnTo>
                <a:lnTo>
                  <a:pt x="1075" y="393"/>
                </a:lnTo>
                <a:lnTo>
                  <a:pt x="1069" y="367"/>
                </a:lnTo>
                <a:lnTo>
                  <a:pt x="1064" y="341"/>
                </a:lnTo>
                <a:lnTo>
                  <a:pt x="1062" y="315"/>
                </a:lnTo>
                <a:lnTo>
                  <a:pt x="1063" y="289"/>
                </a:lnTo>
                <a:lnTo>
                  <a:pt x="1065" y="263"/>
                </a:lnTo>
                <a:lnTo>
                  <a:pt x="1070" y="237"/>
                </a:lnTo>
                <a:lnTo>
                  <a:pt x="1076" y="211"/>
                </a:lnTo>
                <a:lnTo>
                  <a:pt x="1086" y="186"/>
                </a:lnTo>
                <a:lnTo>
                  <a:pt x="1097" y="162"/>
                </a:lnTo>
                <a:lnTo>
                  <a:pt x="1110" y="139"/>
                </a:lnTo>
                <a:lnTo>
                  <a:pt x="1125" y="118"/>
                </a:lnTo>
                <a:lnTo>
                  <a:pt x="1134" y="108"/>
                </a:lnTo>
                <a:lnTo>
                  <a:pt x="1142" y="98"/>
                </a:lnTo>
                <a:lnTo>
                  <a:pt x="1152" y="89"/>
                </a:lnTo>
                <a:lnTo>
                  <a:pt x="1162" y="79"/>
                </a:lnTo>
                <a:close/>
                <a:moveTo>
                  <a:pt x="925" y="1586"/>
                </a:moveTo>
                <a:lnTo>
                  <a:pt x="925" y="1586"/>
                </a:lnTo>
                <a:lnTo>
                  <a:pt x="917" y="1609"/>
                </a:lnTo>
                <a:lnTo>
                  <a:pt x="912" y="1631"/>
                </a:lnTo>
                <a:lnTo>
                  <a:pt x="910" y="1654"/>
                </a:lnTo>
                <a:lnTo>
                  <a:pt x="909" y="1677"/>
                </a:lnTo>
                <a:lnTo>
                  <a:pt x="910" y="1700"/>
                </a:lnTo>
                <a:lnTo>
                  <a:pt x="913" y="1723"/>
                </a:lnTo>
                <a:lnTo>
                  <a:pt x="917" y="1746"/>
                </a:lnTo>
                <a:lnTo>
                  <a:pt x="924" y="1768"/>
                </a:lnTo>
                <a:lnTo>
                  <a:pt x="932" y="1790"/>
                </a:lnTo>
                <a:lnTo>
                  <a:pt x="940" y="1813"/>
                </a:lnTo>
                <a:lnTo>
                  <a:pt x="950" y="1834"/>
                </a:lnTo>
                <a:lnTo>
                  <a:pt x="961" y="1855"/>
                </a:lnTo>
                <a:lnTo>
                  <a:pt x="972" y="1876"/>
                </a:lnTo>
                <a:lnTo>
                  <a:pt x="984" y="1897"/>
                </a:lnTo>
                <a:lnTo>
                  <a:pt x="1009" y="1935"/>
                </a:lnTo>
                <a:lnTo>
                  <a:pt x="1039" y="1976"/>
                </a:lnTo>
                <a:lnTo>
                  <a:pt x="1071" y="2015"/>
                </a:lnTo>
                <a:lnTo>
                  <a:pt x="1104" y="2053"/>
                </a:lnTo>
                <a:lnTo>
                  <a:pt x="1139" y="2090"/>
                </a:lnTo>
                <a:lnTo>
                  <a:pt x="1176" y="2125"/>
                </a:lnTo>
                <a:lnTo>
                  <a:pt x="1213" y="2160"/>
                </a:lnTo>
                <a:lnTo>
                  <a:pt x="1252" y="2192"/>
                </a:lnTo>
                <a:lnTo>
                  <a:pt x="1291" y="2224"/>
                </a:lnTo>
                <a:lnTo>
                  <a:pt x="1332" y="2254"/>
                </a:lnTo>
                <a:lnTo>
                  <a:pt x="1373" y="2285"/>
                </a:lnTo>
                <a:lnTo>
                  <a:pt x="1415" y="2313"/>
                </a:lnTo>
                <a:lnTo>
                  <a:pt x="1458" y="2341"/>
                </a:lnTo>
                <a:lnTo>
                  <a:pt x="1501" y="2367"/>
                </a:lnTo>
                <a:lnTo>
                  <a:pt x="1545" y="2393"/>
                </a:lnTo>
                <a:lnTo>
                  <a:pt x="1589" y="2419"/>
                </a:lnTo>
                <a:lnTo>
                  <a:pt x="1634" y="2443"/>
                </a:lnTo>
                <a:lnTo>
                  <a:pt x="1540" y="1683"/>
                </a:lnTo>
                <a:lnTo>
                  <a:pt x="1517" y="1669"/>
                </a:lnTo>
                <a:lnTo>
                  <a:pt x="1496" y="1656"/>
                </a:lnTo>
                <a:lnTo>
                  <a:pt x="1474" y="1642"/>
                </a:lnTo>
                <a:lnTo>
                  <a:pt x="1452" y="1628"/>
                </a:lnTo>
                <a:lnTo>
                  <a:pt x="1411" y="1598"/>
                </a:lnTo>
                <a:lnTo>
                  <a:pt x="1370" y="1566"/>
                </a:lnTo>
                <a:lnTo>
                  <a:pt x="1328" y="1536"/>
                </a:lnTo>
                <a:lnTo>
                  <a:pt x="1287" y="1505"/>
                </a:lnTo>
                <a:lnTo>
                  <a:pt x="1265" y="1491"/>
                </a:lnTo>
                <a:lnTo>
                  <a:pt x="1244" y="1477"/>
                </a:lnTo>
                <a:lnTo>
                  <a:pt x="1221" y="1465"/>
                </a:lnTo>
                <a:lnTo>
                  <a:pt x="1198" y="1453"/>
                </a:lnTo>
                <a:lnTo>
                  <a:pt x="1188" y="1448"/>
                </a:lnTo>
                <a:lnTo>
                  <a:pt x="1177" y="1444"/>
                </a:lnTo>
                <a:lnTo>
                  <a:pt x="1167" y="1441"/>
                </a:lnTo>
                <a:lnTo>
                  <a:pt x="1157" y="1439"/>
                </a:lnTo>
                <a:lnTo>
                  <a:pt x="1147" y="1437"/>
                </a:lnTo>
                <a:lnTo>
                  <a:pt x="1136" y="1436"/>
                </a:lnTo>
                <a:lnTo>
                  <a:pt x="1126" y="1436"/>
                </a:lnTo>
                <a:lnTo>
                  <a:pt x="1115" y="1436"/>
                </a:lnTo>
                <a:lnTo>
                  <a:pt x="1096" y="1439"/>
                </a:lnTo>
                <a:lnTo>
                  <a:pt x="1075" y="1444"/>
                </a:lnTo>
                <a:lnTo>
                  <a:pt x="1056" y="1452"/>
                </a:lnTo>
                <a:lnTo>
                  <a:pt x="1037" y="1462"/>
                </a:lnTo>
                <a:lnTo>
                  <a:pt x="1019" y="1473"/>
                </a:lnTo>
                <a:lnTo>
                  <a:pt x="1002" y="1486"/>
                </a:lnTo>
                <a:lnTo>
                  <a:pt x="986" y="1500"/>
                </a:lnTo>
                <a:lnTo>
                  <a:pt x="971" y="1515"/>
                </a:lnTo>
                <a:lnTo>
                  <a:pt x="957" y="1533"/>
                </a:lnTo>
                <a:lnTo>
                  <a:pt x="945" y="1550"/>
                </a:lnTo>
                <a:lnTo>
                  <a:pt x="934" y="1567"/>
                </a:lnTo>
                <a:lnTo>
                  <a:pt x="925" y="1586"/>
                </a:lnTo>
                <a:close/>
                <a:moveTo>
                  <a:pt x="6110" y="1456"/>
                </a:moveTo>
                <a:lnTo>
                  <a:pt x="6110" y="1456"/>
                </a:lnTo>
                <a:lnTo>
                  <a:pt x="6088" y="1468"/>
                </a:lnTo>
                <a:lnTo>
                  <a:pt x="6065" y="1481"/>
                </a:lnTo>
                <a:lnTo>
                  <a:pt x="6045" y="1494"/>
                </a:lnTo>
                <a:lnTo>
                  <a:pt x="6023" y="1509"/>
                </a:lnTo>
                <a:lnTo>
                  <a:pt x="5983" y="1538"/>
                </a:lnTo>
                <a:lnTo>
                  <a:pt x="5941" y="1568"/>
                </a:lnTo>
                <a:lnTo>
                  <a:pt x="5901" y="1599"/>
                </a:lnTo>
                <a:lnTo>
                  <a:pt x="5861" y="1629"/>
                </a:lnTo>
                <a:lnTo>
                  <a:pt x="5840" y="1643"/>
                </a:lnTo>
                <a:lnTo>
                  <a:pt x="5818" y="1658"/>
                </a:lnTo>
                <a:lnTo>
                  <a:pt x="5797" y="1671"/>
                </a:lnTo>
                <a:lnTo>
                  <a:pt x="5775" y="1683"/>
                </a:lnTo>
                <a:lnTo>
                  <a:pt x="5751" y="1873"/>
                </a:lnTo>
                <a:lnTo>
                  <a:pt x="5727" y="2063"/>
                </a:lnTo>
                <a:lnTo>
                  <a:pt x="5683" y="2443"/>
                </a:lnTo>
                <a:lnTo>
                  <a:pt x="5743" y="2410"/>
                </a:lnTo>
                <a:lnTo>
                  <a:pt x="5804" y="2374"/>
                </a:lnTo>
                <a:lnTo>
                  <a:pt x="5863" y="2337"/>
                </a:lnTo>
                <a:lnTo>
                  <a:pt x="5922" y="2298"/>
                </a:lnTo>
                <a:lnTo>
                  <a:pt x="5979" y="2258"/>
                </a:lnTo>
                <a:lnTo>
                  <a:pt x="6008" y="2236"/>
                </a:lnTo>
                <a:lnTo>
                  <a:pt x="6035" y="2214"/>
                </a:lnTo>
                <a:lnTo>
                  <a:pt x="6063" y="2192"/>
                </a:lnTo>
                <a:lnTo>
                  <a:pt x="6089" y="2169"/>
                </a:lnTo>
                <a:lnTo>
                  <a:pt x="6116" y="2147"/>
                </a:lnTo>
                <a:lnTo>
                  <a:pt x="6141" y="2123"/>
                </a:lnTo>
                <a:lnTo>
                  <a:pt x="6186" y="2078"/>
                </a:lnTo>
                <a:lnTo>
                  <a:pt x="6208" y="2055"/>
                </a:lnTo>
                <a:lnTo>
                  <a:pt x="6229" y="2033"/>
                </a:lnTo>
                <a:lnTo>
                  <a:pt x="6250" y="2009"/>
                </a:lnTo>
                <a:lnTo>
                  <a:pt x="6271" y="1984"/>
                </a:lnTo>
                <a:lnTo>
                  <a:pt x="6289" y="1959"/>
                </a:lnTo>
                <a:lnTo>
                  <a:pt x="6308" y="1933"/>
                </a:lnTo>
                <a:lnTo>
                  <a:pt x="6325" y="1906"/>
                </a:lnTo>
                <a:lnTo>
                  <a:pt x="6341" y="1879"/>
                </a:lnTo>
                <a:lnTo>
                  <a:pt x="6355" y="1851"/>
                </a:lnTo>
                <a:lnTo>
                  <a:pt x="6368" y="1823"/>
                </a:lnTo>
                <a:lnTo>
                  <a:pt x="6380" y="1793"/>
                </a:lnTo>
                <a:lnTo>
                  <a:pt x="6390" y="1764"/>
                </a:lnTo>
                <a:lnTo>
                  <a:pt x="6398" y="1734"/>
                </a:lnTo>
                <a:lnTo>
                  <a:pt x="6404" y="1702"/>
                </a:lnTo>
                <a:lnTo>
                  <a:pt x="6406" y="1688"/>
                </a:lnTo>
                <a:lnTo>
                  <a:pt x="6406" y="1674"/>
                </a:lnTo>
                <a:lnTo>
                  <a:pt x="6406" y="1659"/>
                </a:lnTo>
                <a:lnTo>
                  <a:pt x="6405" y="1644"/>
                </a:lnTo>
                <a:lnTo>
                  <a:pt x="6403" y="1630"/>
                </a:lnTo>
                <a:lnTo>
                  <a:pt x="6400" y="1616"/>
                </a:lnTo>
                <a:lnTo>
                  <a:pt x="6396" y="1602"/>
                </a:lnTo>
                <a:lnTo>
                  <a:pt x="6390" y="1589"/>
                </a:lnTo>
                <a:lnTo>
                  <a:pt x="6385" y="1575"/>
                </a:lnTo>
                <a:lnTo>
                  <a:pt x="6378" y="1562"/>
                </a:lnTo>
                <a:lnTo>
                  <a:pt x="6371" y="1550"/>
                </a:lnTo>
                <a:lnTo>
                  <a:pt x="6362" y="1537"/>
                </a:lnTo>
                <a:lnTo>
                  <a:pt x="6353" y="1525"/>
                </a:lnTo>
                <a:lnTo>
                  <a:pt x="6343" y="1514"/>
                </a:lnTo>
                <a:lnTo>
                  <a:pt x="6334" y="1503"/>
                </a:lnTo>
                <a:lnTo>
                  <a:pt x="6323" y="1493"/>
                </a:lnTo>
                <a:lnTo>
                  <a:pt x="6312" y="1484"/>
                </a:lnTo>
                <a:lnTo>
                  <a:pt x="6300" y="1475"/>
                </a:lnTo>
                <a:lnTo>
                  <a:pt x="6288" y="1467"/>
                </a:lnTo>
                <a:lnTo>
                  <a:pt x="6276" y="1460"/>
                </a:lnTo>
                <a:lnTo>
                  <a:pt x="6263" y="1453"/>
                </a:lnTo>
                <a:lnTo>
                  <a:pt x="6250" y="1449"/>
                </a:lnTo>
                <a:lnTo>
                  <a:pt x="6236" y="1444"/>
                </a:lnTo>
                <a:lnTo>
                  <a:pt x="6223" y="1440"/>
                </a:lnTo>
                <a:lnTo>
                  <a:pt x="6209" y="1438"/>
                </a:lnTo>
                <a:lnTo>
                  <a:pt x="6195" y="1437"/>
                </a:lnTo>
                <a:lnTo>
                  <a:pt x="6180" y="1437"/>
                </a:lnTo>
                <a:lnTo>
                  <a:pt x="6166" y="1438"/>
                </a:lnTo>
                <a:lnTo>
                  <a:pt x="6152" y="1441"/>
                </a:lnTo>
                <a:lnTo>
                  <a:pt x="6138" y="1444"/>
                </a:lnTo>
                <a:lnTo>
                  <a:pt x="6124" y="1450"/>
                </a:lnTo>
                <a:lnTo>
                  <a:pt x="6110" y="14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bIns="900000" anchor="ctr">
            <a:normAutofit fontScale="25000" lnSpcReduction="2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4" name="KSO_Shape"/>
          <p:cNvSpPr/>
          <p:nvPr>
            <p:custDataLst>
              <p:tags r:id="rId33"/>
            </p:custDataLst>
          </p:nvPr>
        </p:nvSpPr>
        <p:spPr>
          <a:xfrm>
            <a:off x="3791940" y="4190073"/>
            <a:ext cx="289235" cy="196680"/>
          </a:xfrm>
          <a:custGeom>
            <a:rect l="l" t="t" r="r" b="b"/>
            <a:pathLst>
              <a:path w="3456384" h="2625869">
                <a:moveTo>
                  <a:pt x="1341655" y="1419506"/>
                </a:moveTo>
                <a:lnTo>
                  <a:pt x="196553" y="2529194"/>
                </a:lnTo>
                <a:lnTo>
                  <a:pt x="3257656" y="2529194"/>
                </a:lnTo>
                <a:lnTo>
                  <a:pt x="2112554" y="1419506"/>
                </a:lnTo>
                <a:lnTo>
                  <a:pt x="1727105" y="1793035"/>
                </a:lnTo>
                <a:close/>
                <a:moveTo>
                  <a:pt x="97273" y="213610"/>
                </a:moveTo>
                <a:lnTo>
                  <a:pt x="97273" y="2486204"/>
                </a:lnTo>
                <a:lnTo>
                  <a:pt x="1269834" y="1349907"/>
                </a:lnTo>
                <a:close/>
                <a:moveTo>
                  <a:pt x="3359112" y="211502"/>
                </a:moveTo>
                <a:lnTo>
                  <a:pt x="2184375" y="1349907"/>
                </a:lnTo>
                <a:lnTo>
                  <a:pt x="3359112" y="2488312"/>
                </a:lnTo>
                <a:close/>
                <a:moveTo>
                  <a:pt x="120249" y="96675"/>
                </a:moveTo>
                <a:lnTo>
                  <a:pt x="1727105" y="1653835"/>
                </a:lnTo>
                <a:lnTo>
                  <a:pt x="3333960" y="96675"/>
                </a:lnTo>
                <a:close/>
                <a:moveTo>
                  <a:pt x="0" y="0"/>
                </a:moveTo>
                <a:lnTo>
                  <a:pt x="3456384" y="0"/>
                </a:lnTo>
                <a:lnTo>
                  <a:pt x="3456384" y="2625869"/>
                </a:lnTo>
                <a:lnTo>
                  <a:pt x="0" y="26258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3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5" name="KSO_Shape"/>
          <p:cNvSpPr/>
          <p:nvPr>
            <p:custDataLst>
              <p:tags r:id="rId34"/>
            </p:custDataLst>
          </p:nvPr>
        </p:nvSpPr>
        <p:spPr bwMode="auto">
          <a:xfrm>
            <a:off x="8705502" y="3096560"/>
            <a:ext cx="334124" cy="334682"/>
          </a:xfrm>
          <a:custGeom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 fontScale="725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46" name="KSO_Shape"/>
          <p:cNvSpPr/>
          <p:nvPr>
            <p:custDataLst>
              <p:tags r:id="rId35"/>
            </p:custDataLst>
          </p:nvPr>
        </p:nvSpPr>
        <p:spPr bwMode="auto">
          <a:xfrm>
            <a:off x="4477541" y="4748237"/>
            <a:ext cx="282615" cy="395266"/>
          </a:xfrm>
          <a:custGeom>
            <a:gdLst>
              <a:gd name="T0" fmla="*/ 2147483646 w 4228"/>
              <a:gd name="T1" fmla="*/ 2147483646 h 5910"/>
              <a:gd name="T2" fmla="*/ 2147483646 w 4228"/>
              <a:gd name="T3" fmla="*/ 2147483646 h 5910"/>
              <a:gd name="T4" fmla="*/ 2147483646 w 4228"/>
              <a:gd name="T5" fmla="*/ 2147483646 h 5910"/>
              <a:gd name="T6" fmla="*/ 2147483646 w 4228"/>
              <a:gd name="T7" fmla="*/ 2147483646 h 5910"/>
              <a:gd name="T8" fmla="*/ 2147483646 w 4228"/>
              <a:gd name="T9" fmla="*/ 736754076 h 5910"/>
              <a:gd name="T10" fmla="*/ 2147483646 w 4228"/>
              <a:gd name="T11" fmla="*/ 468900117 h 5910"/>
              <a:gd name="T12" fmla="*/ 2147483646 w 4228"/>
              <a:gd name="T13" fmla="*/ 2147483646 h 5910"/>
              <a:gd name="T14" fmla="*/ 2147483646 w 4228"/>
              <a:gd name="T15" fmla="*/ 2147483646 h 5910"/>
              <a:gd name="T16" fmla="*/ 769768890 w 4228"/>
              <a:gd name="T17" fmla="*/ 2147483646 h 5910"/>
              <a:gd name="T18" fmla="*/ 502005176 w 4228"/>
              <a:gd name="T19" fmla="*/ 2147483646 h 5910"/>
              <a:gd name="T20" fmla="*/ 2147483646 w 4228"/>
              <a:gd name="T21" fmla="*/ 2147483646 h 5910"/>
              <a:gd name="T22" fmla="*/ 2147483646 w 4228"/>
              <a:gd name="T23" fmla="*/ 2147483646 h 5910"/>
              <a:gd name="T24" fmla="*/ 2147483646 w 4228"/>
              <a:gd name="T25" fmla="*/ 2147483646 h 5910"/>
              <a:gd name="T26" fmla="*/ 2147483646 w 4228"/>
              <a:gd name="T27" fmla="*/ 2147483646 h 5910"/>
              <a:gd name="T28" fmla="*/ 2147483646 w 4228"/>
              <a:gd name="T29" fmla="*/ 2147483646 h 5910"/>
              <a:gd name="T30" fmla="*/ 2147483646 w 4228"/>
              <a:gd name="T31" fmla="*/ 2147483646 h 5910"/>
              <a:gd name="T32" fmla="*/ 2147483646 w 4228"/>
              <a:gd name="T33" fmla="*/ 2147483646 h 5910"/>
              <a:gd name="T34" fmla="*/ 2147483646 w 4228"/>
              <a:gd name="T35" fmla="*/ 2147483646 h 5910"/>
              <a:gd name="T36" fmla="*/ 2147483646 w 4228"/>
              <a:gd name="T37" fmla="*/ 2147483646 h 5910"/>
              <a:gd name="T38" fmla="*/ 2147483646 w 4228"/>
              <a:gd name="T39" fmla="*/ 2147483646 h 5910"/>
              <a:gd name="T40" fmla="*/ 2147483646 w 4228"/>
              <a:gd name="T41" fmla="*/ 2147483646 h 5910"/>
              <a:gd name="T42" fmla="*/ 2147483646 w 4228"/>
              <a:gd name="T43" fmla="*/ 2147483646 h 5910"/>
              <a:gd name="T44" fmla="*/ 2147483646 w 4228"/>
              <a:gd name="T45" fmla="*/ 2147483646 h 5910"/>
              <a:gd name="T46" fmla="*/ 2147483646 w 4228"/>
              <a:gd name="T47" fmla="*/ 2147483646 h 5910"/>
              <a:gd name="T48" fmla="*/ 2147483646 w 4228"/>
              <a:gd name="T49" fmla="*/ 2147483646 h 5910"/>
              <a:gd name="T50" fmla="*/ 2147483646 w 4228"/>
              <a:gd name="T51" fmla="*/ 2147483646 h 5910"/>
              <a:gd name="T52" fmla="*/ 2147483646 w 4228"/>
              <a:gd name="T53" fmla="*/ 2147483646 h 5910"/>
              <a:gd name="T54" fmla="*/ 2147483646 w 4228"/>
              <a:gd name="T55" fmla="*/ 2147483646 h 5910"/>
              <a:gd name="T56" fmla="*/ 2147483646 w 4228"/>
              <a:gd name="T57" fmla="*/ 2147483646 h 5910"/>
              <a:gd name="T58" fmla="*/ 2147483646 w 4228"/>
              <a:gd name="T59" fmla="*/ 2147483646 h 5910"/>
              <a:gd name="T60" fmla="*/ 2147483646 w 4228"/>
              <a:gd name="T61" fmla="*/ 2147483646 h 5910"/>
              <a:gd name="T62" fmla="*/ 2147483646 w 4228"/>
              <a:gd name="T63" fmla="*/ 2147483646 h 5910"/>
              <a:gd name="T64" fmla="*/ 2147483646 w 4228"/>
              <a:gd name="T65" fmla="*/ 2147483646 h 5910"/>
              <a:gd name="T66" fmla="*/ 2147483646 w 4228"/>
              <a:gd name="T67" fmla="*/ 2147483646 h 5910"/>
              <a:gd name="T68" fmla="*/ 2147483646 w 4228"/>
              <a:gd name="T69" fmla="*/ 2147483646 h 5910"/>
              <a:gd name="T70" fmla="*/ 2147483646 w 4228"/>
              <a:gd name="T71" fmla="*/ 2147483646 h 5910"/>
              <a:gd name="T72" fmla="*/ 2147483646 w 4228"/>
              <a:gd name="T73" fmla="*/ 2147483646 h 5910"/>
              <a:gd name="T74" fmla="*/ 2147483646 w 4228"/>
              <a:gd name="T75" fmla="*/ 2147483646 h 5910"/>
              <a:gd name="T76" fmla="*/ 2147483646 w 4228"/>
              <a:gd name="T77" fmla="*/ 2147483646 h 5910"/>
              <a:gd name="T78" fmla="*/ 2147483646 w 4228"/>
              <a:gd name="T79" fmla="*/ 2147483646 h 5910"/>
              <a:gd name="T80" fmla="*/ 2147483646 w 4228"/>
              <a:gd name="T81" fmla="*/ 2147483646 h 5910"/>
              <a:gd name="T82" fmla="*/ 2147483646 w 4228"/>
              <a:gd name="T83" fmla="*/ 2147483646 h 5910"/>
              <a:gd name="T84" fmla="*/ 2147483646 w 4228"/>
              <a:gd name="T85" fmla="*/ 2147483646 h 5910"/>
              <a:gd name="T86" fmla="*/ 2147483646 w 4228"/>
              <a:gd name="T87" fmla="*/ 2147483646 h 5910"/>
              <a:gd name="T88" fmla="*/ 2147483646 w 4228"/>
              <a:gd name="T89" fmla="*/ 2147483646 h 5910"/>
              <a:gd name="T90" fmla="*/ 2147483646 w 4228"/>
              <a:gd name="T91" fmla="*/ 2147483646 h 5910"/>
              <a:gd name="T92" fmla="*/ 2147483646 w 4228"/>
              <a:gd name="T93" fmla="*/ 2147483646 h 5910"/>
              <a:gd name="T94" fmla="*/ 2147483646 w 4228"/>
              <a:gd name="T95" fmla="*/ 2147483646 h 5910"/>
              <a:gd name="T96" fmla="*/ 2147483646 w 4228"/>
              <a:gd name="T97" fmla="*/ 2147483646 h 5910"/>
              <a:gd name="T98" fmla="*/ 2147483646 w 4228"/>
              <a:gd name="T99" fmla="*/ 2147483646 h 5910"/>
              <a:gd name="T100" fmla="*/ 2147483646 w 4228"/>
              <a:gd name="T101" fmla="*/ 2147483646 h 5910"/>
              <a:gd name="T102" fmla="*/ 2147483646 w 4228"/>
              <a:gd name="T103" fmla="*/ 2147483646 h 5910"/>
              <a:gd name="T104" fmla="*/ 2147483646 w 4228"/>
              <a:gd name="T105" fmla="*/ 2147483646 h 5910"/>
              <a:gd name="T106" fmla="*/ 2147483646 w 4228"/>
              <a:gd name="T107" fmla="*/ 2147483646 h 5910"/>
              <a:gd name="T108" fmla="*/ 2147483646 w 4228"/>
              <a:gd name="T109" fmla="*/ 2147483646 h 5910"/>
              <a:gd name="T110" fmla="*/ 2147483646 w 4228"/>
              <a:gd name="T111" fmla="*/ 2147483646 h 5910"/>
              <a:gd name="T112" fmla="*/ 2147483646 w 4228"/>
              <a:gd name="T113" fmla="*/ 2147483646 h 5910"/>
              <a:gd name="T114" fmla="*/ 2147483646 w 4228"/>
              <a:gd name="T115" fmla="*/ 2147483646 h 5910"/>
              <a:gd name="T116" fmla="*/ 2147483646 w 4228"/>
              <a:gd name="T117" fmla="*/ 2147483646 h 5910"/>
              <a:gd name="T118" fmla="*/ 2147483646 w 4228"/>
              <a:gd name="T119" fmla="*/ 2147483646 h 5910"/>
              <a:gd name="T120" fmla="*/ 2147483646 w 4228"/>
              <a:gd name="T121" fmla="*/ 2147483646 h 591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228" h="5910">
                <a:moveTo>
                  <a:pt x="3998" y="2785"/>
                </a:moveTo>
                <a:lnTo>
                  <a:pt x="3815" y="2602"/>
                </a:lnTo>
                <a:lnTo>
                  <a:pt x="2840" y="1627"/>
                </a:lnTo>
                <a:lnTo>
                  <a:pt x="3127" y="1341"/>
                </a:lnTo>
                <a:lnTo>
                  <a:pt x="3155" y="1312"/>
                </a:lnTo>
                <a:lnTo>
                  <a:pt x="3181" y="1282"/>
                </a:lnTo>
                <a:lnTo>
                  <a:pt x="3205" y="1251"/>
                </a:lnTo>
                <a:lnTo>
                  <a:pt x="3227" y="1219"/>
                </a:lnTo>
                <a:lnTo>
                  <a:pt x="3247" y="1185"/>
                </a:lnTo>
                <a:lnTo>
                  <a:pt x="3266" y="1151"/>
                </a:lnTo>
                <a:lnTo>
                  <a:pt x="3284" y="1116"/>
                </a:lnTo>
                <a:lnTo>
                  <a:pt x="3299" y="1081"/>
                </a:lnTo>
                <a:lnTo>
                  <a:pt x="3313" y="1046"/>
                </a:lnTo>
                <a:lnTo>
                  <a:pt x="3324" y="1009"/>
                </a:lnTo>
                <a:lnTo>
                  <a:pt x="3335" y="972"/>
                </a:lnTo>
                <a:lnTo>
                  <a:pt x="3342" y="935"/>
                </a:lnTo>
                <a:lnTo>
                  <a:pt x="3349" y="898"/>
                </a:lnTo>
                <a:lnTo>
                  <a:pt x="3353" y="861"/>
                </a:lnTo>
                <a:lnTo>
                  <a:pt x="3356" y="823"/>
                </a:lnTo>
                <a:lnTo>
                  <a:pt x="3357" y="786"/>
                </a:lnTo>
                <a:lnTo>
                  <a:pt x="3356" y="748"/>
                </a:lnTo>
                <a:lnTo>
                  <a:pt x="3353" y="710"/>
                </a:lnTo>
                <a:lnTo>
                  <a:pt x="3349" y="673"/>
                </a:lnTo>
                <a:lnTo>
                  <a:pt x="3342" y="635"/>
                </a:lnTo>
                <a:lnTo>
                  <a:pt x="3335" y="598"/>
                </a:lnTo>
                <a:lnTo>
                  <a:pt x="3324" y="562"/>
                </a:lnTo>
                <a:lnTo>
                  <a:pt x="3313" y="526"/>
                </a:lnTo>
                <a:lnTo>
                  <a:pt x="3299" y="489"/>
                </a:lnTo>
                <a:lnTo>
                  <a:pt x="3284" y="455"/>
                </a:lnTo>
                <a:lnTo>
                  <a:pt x="3266" y="420"/>
                </a:lnTo>
                <a:lnTo>
                  <a:pt x="3247" y="385"/>
                </a:lnTo>
                <a:lnTo>
                  <a:pt x="3227" y="353"/>
                </a:lnTo>
                <a:lnTo>
                  <a:pt x="3205" y="321"/>
                </a:lnTo>
                <a:lnTo>
                  <a:pt x="3181" y="290"/>
                </a:lnTo>
                <a:lnTo>
                  <a:pt x="3155" y="258"/>
                </a:lnTo>
                <a:lnTo>
                  <a:pt x="3127" y="229"/>
                </a:lnTo>
                <a:lnTo>
                  <a:pt x="3097" y="201"/>
                </a:lnTo>
                <a:lnTo>
                  <a:pt x="3067" y="176"/>
                </a:lnTo>
                <a:lnTo>
                  <a:pt x="3036" y="151"/>
                </a:lnTo>
                <a:lnTo>
                  <a:pt x="3003" y="129"/>
                </a:lnTo>
                <a:lnTo>
                  <a:pt x="2970" y="108"/>
                </a:lnTo>
                <a:lnTo>
                  <a:pt x="2936" y="89"/>
                </a:lnTo>
                <a:lnTo>
                  <a:pt x="2902" y="72"/>
                </a:lnTo>
                <a:lnTo>
                  <a:pt x="2866" y="56"/>
                </a:lnTo>
                <a:lnTo>
                  <a:pt x="2830" y="43"/>
                </a:lnTo>
                <a:lnTo>
                  <a:pt x="2795" y="32"/>
                </a:lnTo>
                <a:lnTo>
                  <a:pt x="2758" y="22"/>
                </a:lnTo>
                <a:lnTo>
                  <a:pt x="2720" y="14"/>
                </a:lnTo>
                <a:lnTo>
                  <a:pt x="2683" y="7"/>
                </a:lnTo>
                <a:lnTo>
                  <a:pt x="2645" y="3"/>
                </a:lnTo>
                <a:lnTo>
                  <a:pt x="2608" y="0"/>
                </a:lnTo>
                <a:lnTo>
                  <a:pt x="2570" y="0"/>
                </a:lnTo>
                <a:lnTo>
                  <a:pt x="2532" y="0"/>
                </a:lnTo>
                <a:lnTo>
                  <a:pt x="2496" y="3"/>
                </a:lnTo>
                <a:lnTo>
                  <a:pt x="2458" y="7"/>
                </a:lnTo>
                <a:lnTo>
                  <a:pt x="2421" y="14"/>
                </a:lnTo>
                <a:lnTo>
                  <a:pt x="2383" y="22"/>
                </a:lnTo>
                <a:lnTo>
                  <a:pt x="2346" y="32"/>
                </a:lnTo>
                <a:lnTo>
                  <a:pt x="2310" y="43"/>
                </a:lnTo>
                <a:lnTo>
                  <a:pt x="2275" y="56"/>
                </a:lnTo>
                <a:lnTo>
                  <a:pt x="2239" y="72"/>
                </a:lnTo>
                <a:lnTo>
                  <a:pt x="2205" y="89"/>
                </a:lnTo>
                <a:lnTo>
                  <a:pt x="2171" y="108"/>
                </a:lnTo>
                <a:lnTo>
                  <a:pt x="2138" y="129"/>
                </a:lnTo>
                <a:lnTo>
                  <a:pt x="2105" y="151"/>
                </a:lnTo>
                <a:lnTo>
                  <a:pt x="2074" y="176"/>
                </a:lnTo>
                <a:lnTo>
                  <a:pt x="2044" y="201"/>
                </a:lnTo>
                <a:lnTo>
                  <a:pt x="2015" y="229"/>
                </a:lnTo>
                <a:lnTo>
                  <a:pt x="301" y="1950"/>
                </a:lnTo>
                <a:lnTo>
                  <a:pt x="284" y="1965"/>
                </a:lnTo>
                <a:lnTo>
                  <a:pt x="266" y="1980"/>
                </a:lnTo>
                <a:lnTo>
                  <a:pt x="248" y="1996"/>
                </a:lnTo>
                <a:lnTo>
                  <a:pt x="231" y="2013"/>
                </a:lnTo>
                <a:lnTo>
                  <a:pt x="203" y="2042"/>
                </a:lnTo>
                <a:lnTo>
                  <a:pt x="177" y="2072"/>
                </a:lnTo>
                <a:lnTo>
                  <a:pt x="153" y="2104"/>
                </a:lnTo>
                <a:lnTo>
                  <a:pt x="131" y="2135"/>
                </a:lnTo>
                <a:lnTo>
                  <a:pt x="110" y="2169"/>
                </a:lnTo>
                <a:lnTo>
                  <a:pt x="91" y="2203"/>
                </a:lnTo>
                <a:lnTo>
                  <a:pt x="74" y="2238"/>
                </a:lnTo>
                <a:lnTo>
                  <a:pt x="58" y="2273"/>
                </a:lnTo>
                <a:lnTo>
                  <a:pt x="45" y="2308"/>
                </a:lnTo>
                <a:lnTo>
                  <a:pt x="33" y="2345"/>
                </a:lnTo>
                <a:lnTo>
                  <a:pt x="23" y="2382"/>
                </a:lnTo>
                <a:lnTo>
                  <a:pt x="15" y="2419"/>
                </a:lnTo>
                <a:lnTo>
                  <a:pt x="9" y="2456"/>
                </a:lnTo>
                <a:lnTo>
                  <a:pt x="5" y="2493"/>
                </a:lnTo>
                <a:lnTo>
                  <a:pt x="1" y="2531"/>
                </a:lnTo>
                <a:lnTo>
                  <a:pt x="0" y="2569"/>
                </a:lnTo>
                <a:lnTo>
                  <a:pt x="1" y="2606"/>
                </a:lnTo>
                <a:lnTo>
                  <a:pt x="5" y="2644"/>
                </a:lnTo>
                <a:lnTo>
                  <a:pt x="9" y="2681"/>
                </a:lnTo>
                <a:lnTo>
                  <a:pt x="15" y="2719"/>
                </a:lnTo>
                <a:lnTo>
                  <a:pt x="23" y="2756"/>
                </a:lnTo>
                <a:lnTo>
                  <a:pt x="33" y="2792"/>
                </a:lnTo>
                <a:lnTo>
                  <a:pt x="45" y="2829"/>
                </a:lnTo>
                <a:lnTo>
                  <a:pt x="58" y="2865"/>
                </a:lnTo>
                <a:lnTo>
                  <a:pt x="74" y="2899"/>
                </a:lnTo>
                <a:lnTo>
                  <a:pt x="91" y="2934"/>
                </a:lnTo>
                <a:lnTo>
                  <a:pt x="110" y="2969"/>
                </a:lnTo>
                <a:lnTo>
                  <a:pt x="131" y="3001"/>
                </a:lnTo>
                <a:lnTo>
                  <a:pt x="153" y="3033"/>
                </a:lnTo>
                <a:lnTo>
                  <a:pt x="177" y="3065"/>
                </a:lnTo>
                <a:lnTo>
                  <a:pt x="203" y="3096"/>
                </a:lnTo>
                <a:lnTo>
                  <a:pt x="231" y="3125"/>
                </a:lnTo>
                <a:lnTo>
                  <a:pt x="1388" y="4281"/>
                </a:lnTo>
                <a:lnTo>
                  <a:pt x="1102" y="4567"/>
                </a:lnTo>
                <a:lnTo>
                  <a:pt x="1075" y="4597"/>
                </a:lnTo>
                <a:lnTo>
                  <a:pt x="1048" y="4627"/>
                </a:lnTo>
                <a:lnTo>
                  <a:pt x="1024" y="4658"/>
                </a:lnTo>
                <a:lnTo>
                  <a:pt x="1001" y="4691"/>
                </a:lnTo>
                <a:lnTo>
                  <a:pt x="981" y="4724"/>
                </a:lnTo>
                <a:lnTo>
                  <a:pt x="962" y="4758"/>
                </a:lnTo>
                <a:lnTo>
                  <a:pt x="945" y="4792"/>
                </a:lnTo>
                <a:lnTo>
                  <a:pt x="930" y="4828"/>
                </a:lnTo>
                <a:lnTo>
                  <a:pt x="916" y="4864"/>
                </a:lnTo>
                <a:lnTo>
                  <a:pt x="904" y="4899"/>
                </a:lnTo>
                <a:lnTo>
                  <a:pt x="894" y="4936"/>
                </a:lnTo>
                <a:lnTo>
                  <a:pt x="886" y="4973"/>
                </a:lnTo>
                <a:lnTo>
                  <a:pt x="879" y="5011"/>
                </a:lnTo>
                <a:lnTo>
                  <a:pt x="875" y="5048"/>
                </a:lnTo>
                <a:lnTo>
                  <a:pt x="873" y="5086"/>
                </a:lnTo>
                <a:lnTo>
                  <a:pt x="872" y="5123"/>
                </a:lnTo>
                <a:lnTo>
                  <a:pt x="873" y="5161"/>
                </a:lnTo>
                <a:lnTo>
                  <a:pt x="875" y="5198"/>
                </a:lnTo>
                <a:lnTo>
                  <a:pt x="880" y="5236"/>
                </a:lnTo>
                <a:lnTo>
                  <a:pt x="886" y="5273"/>
                </a:lnTo>
                <a:lnTo>
                  <a:pt x="894" y="5311"/>
                </a:lnTo>
                <a:lnTo>
                  <a:pt x="904" y="5347"/>
                </a:lnTo>
                <a:lnTo>
                  <a:pt x="916" y="5383"/>
                </a:lnTo>
                <a:lnTo>
                  <a:pt x="930" y="5419"/>
                </a:lnTo>
                <a:lnTo>
                  <a:pt x="945" y="5455"/>
                </a:lnTo>
                <a:lnTo>
                  <a:pt x="962" y="5489"/>
                </a:lnTo>
                <a:lnTo>
                  <a:pt x="981" y="5523"/>
                </a:lnTo>
                <a:lnTo>
                  <a:pt x="1002" y="5556"/>
                </a:lnTo>
                <a:lnTo>
                  <a:pt x="1024" y="5589"/>
                </a:lnTo>
                <a:lnTo>
                  <a:pt x="1049" y="5620"/>
                </a:lnTo>
                <a:lnTo>
                  <a:pt x="1075" y="5650"/>
                </a:lnTo>
                <a:lnTo>
                  <a:pt x="1102" y="5679"/>
                </a:lnTo>
                <a:lnTo>
                  <a:pt x="1131" y="5707"/>
                </a:lnTo>
                <a:lnTo>
                  <a:pt x="1162" y="5734"/>
                </a:lnTo>
                <a:lnTo>
                  <a:pt x="1193" y="5757"/>
                </a:lnTo>
                <a:lnTo>
                  <a:pt x="1225" y="5779"/>
                </a:lnTo>
                <a:lnTo>
                  <a:pt x="1259" y="5800"/>
                </a:lnTo>
                <a:lnTo>
                  <a:pt x="1292" y="5819"/>
                </a:lnTo>
                <a:lnTo>
                  <a:pt x="1327" y="5836"/>
                </a:lnTo>
                <a:lnTo>
                  <a:pt x="1362" y="5852"/>
                </a:lnTo>
                <a:lnTo>
                  <a:pt x="1398" y="5865"/>
                </a:lnTo>
                <a:lnTo>
                  <a:pt x="1434" y="5877"/>
                </a:lnTo>
                <a:lnTo>
                  <a:pt x="1471" y="5887"/>
                </a:lnTo>
                <a:lnTo>
                  <a:pt x="1507" y="5895"/>
                </a:lnTo>
                <a:lnTo>
                  <a:pt x="1545" y="5902"/>
                </a:lnTo>
                <a:lnTo>
                  <a:pt x="1582" y="5906"/>
                </a:lnTo>
                <a:lnTo>
                  <a:pt x="1620" y="5909"/>
                </a:lnTo>
                <a:lnTo>
                  <a:pt x="1658" y="5910"/>
                </a:lnTo>
                <a:lnTo>
                  <a:pt x="1696" y="5909"/>
                </a:lnTo>
                <a:lnTo>
                  <a:pt x="1734" y="5906"/>
                </a:lnTo>
                <a:lnTo>
                  <a:pt x="1771" y="5902"/>
                </a:lnTo>
                <a:lnTo>
                  <a:pt x="1809" y="5895"/>
                </a:lnTo>
                <a:lnTo>
                  <a:pt x="1845" y="5887"/>
                </a:lnTo>
                <a:lnTo>
                  <a:pt x="1882" y="5877"/>
                </a:lnTo>
                <a:lnTo>
                  <a:pt x="1918" y="5865"/>
                </a:lnTo>
                <a:lnTo>
                  <a:pt x="1954" y="5852"/>
                </a:lnTo>
                <a:lnTo>
                  <a:pt x="1989" y="5836"/>
                </a:lnTo>
                <a:lnTo>
                  <a:pt x="2024" y="5819"/>
                </a:lnTo>
                <a:lnTo>
                  <a:pt x="2057" y="5800"/>
                </a:lnTo>
                <a:lnTo>
                  <a:pt x="2091" y="5780"/>
                </a:lnTo>
                <a:lnTo>
                  <a:pt x="2123" y="5757"/>
                </a:lnTo>
                <a:lnTo>
                  <a:pt x="2154" y="5734"/>
                </a:lnTo>
                <a:lnTo>
                  <a:pt x="2184" y="5707"/>
                </a:lnTo>
                <a:lnTo>
                  <a:pt x="2215" y="5679"/>
                </a:lnTo>
                <a:lnTo>
                  <a:pt x="3998" y="3897"/>
                </a:lnTo>
                <a:lnTo>
                  <a:pt x="4026" y="3866"/>
                </a:lnTo>
                <a:lnTo>
                  <a:pt x="4052" y="3836"/>
                </a:lnTo>
                <a:lnTo>
                  <a:pt x="4076" y="3805"/>
                </a:lnTo>
                <a:lnTo>
                  <a:pt x="4099" y="3773"/>
                </a:lnTo>
                <a:lnTo>
                  <a:pt x="4119" y="3739"/>
                </a:lnTo>
                <a:lnTo>
                  <a:pt x="4138" y="3706"/>
                </a:lnTo>
                <a:lnTo>
                  <a:pt x="4156" y="3671"/>
                </a:lnTo>
                <a:lnTo>
                  <a:pt x="4170" y="3636"/>
                </a:lnTo>
                <a:lnTo>
                  <a:pt x="4185" y="3600"/>
                </a:lnTo>
                <a:lnTo>
                  <a:pt x="4196" y="3564"/>
                </a:lnTo>
                <a:lnTo>
                  <a:pt x="4206" y="3527"/>
                </a:lnTo>
                <a:lnTo>
                  <a:pt x="4214" y="3489"/>
                </a:lnTo>
                <a:lnTo>
                  <a:pt x="4220" y="3453"/>
                </a:lnTo>
                <a:lnTo>
                  <a:pt x="4225" y="3415"/>
                </a:lnTo>
                <a:lnTo>
                  <a:pt x="4227" y="3378"/>
                </a:lnTo>
                <a:lnTo>
                  <a:pt x="4228" y="3340"/>
                </a:lnTo>
                <a:lnTo>
                  <a:pt x="4227" y="3302"/>
                </a:lnTo>
                <a:lnTo>
                  <a:pt x="4225" y="3265"/>
                </a:lnTo>
                <a:lnTo>
                  <a:pt x="4220" y="3227"/>
                </a:lnTo>
                <a:lnTo>
                  <a:pt x="4214" y="3191"/>
                </a:lnTo>
                <a:lnTo>
                  <a:pt x="4206" y="3153"/>
                </a:lnTo>
                <a:lnTo>
                  <a:pt x="4196" y="3116"/>
                </a:lnTo>
                <a:lnTo>
                  <a:pt x="4185" y="3080"/>
                </a:lnTo>
                <a:lnTo>
                  <a:pt x="4170" y="3044"/>
                </a:lnTo>
                <a:lnTo>
                  <a:pt x="4156" y="3009"/>
                </a:lnTo>
                <a:lnTo>
                  <a:pt x="4138" y="2974"/>
                </a:lnTo>
                <a:lnTo>
                  <a:pt x="4119" y="2941"/>
                </a:lnTo>
                <a:lnTo>
                  <a:pt x="4099" y="2907"/>
                </a:lnTo>
                <a:lnTo>
                  <a:pt x="4076" y="2875"/>
                </a:lnTo>
                <a:lnTo>
                  <a:pt x="4052" y="2844"/>
                </a:lnTo>
                <a:lnTo>
                  <a:pt x="4026" y="2814"/>
                </a:lnTo>
                <a:lnTo>
                  <a:pt x="3998" y="2785"/>
                </a:lnTo>
                <a:close/>
                <a:moveTo>
                  <a:pt x="2285" y="499"/>
                </a:moveTo>
                <a:lnTo>
                  <a:pt x="2285" y="499"/>
                </a:lnTo>
                <a:lnTo>
                  <a:pt x="2300" y="485"/>
                </a:lnTo>
                <a:lnTo>
                  <a:pt x="2316" y="471"/>
                </a:lnTo>
                <a:lnTo>
                  <a:pt x="2332" y="459"/>
                </a:lnTo>
                <a:lnTo>
                  <a:pt x="2348" y="448"/>
                </a:lnTo>
                <a:lnTo>
                  <a:pt x="2365" y="437"/>
                </a:lnTo>
                <a:lnTo>
                  <a:pt x="2383" y="428"/>
                </a:lnTo>
                <a:lnTo>
                  <a:pt x="2401" y="419"/>
                </a:lnTo>
                <a:lnTo>
                  <a:pt x="2419" y="411"/>
                </a:lnTo>
                <a:lnTo>
                  <a:pt x="2437" y="404"/>
                </a:lnTo>
                <a:lnTo>
                  <a:pt x="2456" y="398"/>
                </a:lnTo>
                <a:lnTo>
                  <a:pt x="2474" y="393"/>
                </a:lnTo>
                <a:lnTo>
                  <a:pt x="2493" y="389"/>
                </a:lnTo>
                <a:lnTo>
                  <a:pt x="2512" y="385"/>
                </a:lnTo>
                <a:lnTo>
                  <a:pt x="2531" y="383"/>
                </a:lnTo>
                <a:lnTo>
                  <a:pt x="2551" y="382"/>
                </a:lnTo>
                <a:lnTo>
                  <a:pt x="2570" y="381"/>
                </a:lnTo>
                <a:lnTo>
                  <a:pt x="2590" y="382"/>
                </a:lnTo>
                <a:lnTo>
                  <a:pt x="2609" y="383"/>
                </a:lnTo>
                <a:lnTo>
                  <a:pt x="2628" y="385"/>
                </a:lnTo>
                <a:lnTo>
                  <a:pt x="2647" y="389"/>
                </a:lnTo>
                <a:lnTo>
                  <a:pt x="2667" y="393"/>
                </a:lnTo>
                <a:lnTo>
                  <a:pt x="2685" y="398"/>
                </a:lnTo>
                <a:lnTo>
                  <a:pt x="2704" y="404"/>
                </a:lnTo>
                <a:lnTo>
                  <a:pt x="2722" y="411"/>
                </a:lnTo>
                <a:lnTo>
                  <a:pt x="2741" y="419"/>
                </a:lnTo>
                <a:lnTo>
                  <a:pt x="2759" y="428"/>
                </a:lnTo>
                <a:lnTo>
                  <a:pt x="2776" y="437"/>
                </a:lnTo>
                <a:lnTo>
                  <a:pt x="2792" y="448"/>
                </a:lnTo>
                <a:lnTo>
                  <a:pt x="2809" y="459"/>
                </a:lnTo>
                <a:lnTo>
                  <a:pt x="2826" y="471"/>
                </a:lnTo>
                <a:lnTo>
                  <a:pt x="2841" y="485"/>
                </a:lnTo>
                <a:lnTo>
                  <a:pt x="2856" y="499"/>
                </a:lnTo>
                <a:lnTo>
                  <a:pt x="2870" y="515"/>
                </a:lnTo>
                <a:lnTo>
                  <a:pt x="2884" y="530"/>
                </a:lnTo>
                <a:lnTo>
                  <a:pt x="2896" y="546"/>
                </a:lnTo>
                <a:lnTo>
                  <a:pt x="2908" y="563"/>
                </a:lnTo>
                <a:lnTo>
                  <a:pt x="2918" y="581"/>
                </a:lnTo>
                <a:lnTo>
                  <a:pt x="2928" y="597"/>
                </a:lnTo>
                <a:lnTo>
                  <a:pt x="2937" y="615"/>
                </a:lnTo>
                <a:lnTo>
                  <a:pt x="2945" y="633"/>
                </a:lnTo>
                <a:lnTo>
                  <a:pt x="2952" y="652"/>
                </a:lnTo>
                <a:lnTo>
                  <a:pt x="2959" y="670"/>
                </a:lnTo>
                <a:lnTo>
                  <a:pt x="2963" y="689"/>
                </a:lnTo>
                <a:lnTo>
                  <a:pt x="2968" y="708"/>
                </a:lnTo>
                <a:lnTo>
                  <a:pt x="2971" y="727"/>
                </a:lnTo>
                <a:lnTo>
                  <a:pt x="2973" y="747"/>
                </a:lnTo>
                <a:lnTo>
                  <a:pt x="2974" y="766"/>
                </a:lnTo>
                <a:lnTo>
                  <a:pt x="2974" y="786"/>
                </a:lnTo>
                <a:lnTo>
                  <a:pt x="2974" y="805"/>
                </a:lnTo>
                <a:lnTo>
                  <a:pt x="2973" y="824"/>
                </a:lnTo>
                <a:lnTo>
                  <a:pt x="2971" y="844"/>
                </a:lnTo>
                <a:lnTo>
                  <a:pt x="2968" y="863"/>
                </a:lnTo>
                <a:lnTo>
                  <a:pt x="2963" y="882"/>
                </a:lnTo>
                <a:lnTo>
                  <a:pt x="2959" y="901"/>
                </a:lnTo>
                <a:lnTo>
                  <a:pt x="2952" y="920"/>
                </a:lnTo>
                <a:lnTo>
                  <a:pt x="2945" y="938"/>
                </a:lnTo>
                <a:lnTo>
                  <a:pt x="2937" y="955"/>
                </a:lnTo>
                <a:lnTo>
                  <a:pt x="2928" y="973"/>
                </a:lnTo>
                <a:lnTo>
                  <a:pt x="2918" y="991"/>
                </a:lnTo>
                <a:lnTo>
                  <a:pt x="2908" y="1008"/>
                </a:lnTo>
                <a:lnTo>
                  <a:pt x="2896" y="1025"/>
                </a:lnTo>
                <a:lnTo>
                  <a:pt x="2884" y="1040"/>
                </a:lnTo>
                <a:lnTo>
                  <a:pt x="2870" y="1056"/>
                </a:lnTo>
                <a:lnTo>
                  <a:pt x="2856" y="1071"/>
                </a:lnTo>
                <a:lnTo>
                  <a:pt x="2743" y="1184"/>
                </a:lnTo>
                <a:lnTo>
                  <a:pt x="1550" y="2377"/>
                </a:lnTo>
                <a:lnTo>
                  <a:pt x="1543" y="2353"/>
                </a:lnTo>
                <a:lnTo>
                  <a:pt x="1535" y="2327"/>
                </a:lnTo>
                <a:lnTo>
                  <a:pt x="1527" y="2303"/>
                </a:lnTo>
                <a:lnTo>
                  <a:pt x="1518" y="2278"/>
                </a:lnTo>
                <a:lnTo>
                  <a:pt x="1508" y="2255"/>
                </a:lnTo>
                <a:lnTo>
                  <a:pt x="1497" y="2230"/>
                </a:lnTo>
                <a:lnTo>
                  <a:pt x="1485" y="2207"/>
                </a:lnTo>
                <a:lnTo>
                  <a:pt x="1473" y="2183"/>
                </a:lnTo>
                <a:lnTo>
                  <a:pt x="1459" y="2161"/>
                </a:lnTo>
                <a:lnTo>
                  <a:pt x="1446" y="2139"/>
                </a:lnTo>
                <a:lnTo>
                  <a:pt x="1430" y="2116"/>
                </a:lnTo>
                <a:lnTo>
                  <a:pt x="1415" y="2094"/>
                </a:lnTo>
                <a:lnTo>
                  <a:pt x="1398" y="2073"/>
                </a:lnTo>
                <a:lnTo>
                  <a:pt x="1380" y="2053"/>
                </a:lnTo>
                <a:lnTo>
                  <a:pt x="1362" y="2033"/>
                </a:lnTo>
                <a:lnTo>
                  <a:pt x="1343" y="2013"/>
                </a:lnTo>
                <a:lnTo>
                  <a:pt x="1323" y="1994"/>
                </a:lnTo>
                <a:lnTo>
                  <a:pt x="1303" y="1976"/>
                </a:lnTo>
                <a:lnTo>
                  <a:pt x="1283" y="1958"/>
                </a:lnTo>
                <a:lnTo>
                  <a:pt x="1262" y="1941"/>
                </a:lnTo>
                <a:lnTo>
                  <a:pt x="1241" y="1926"/>
                </a:lnTo>
                <a:lnTo>
                  <a:pt x="1218" y="1911"/>
                </a:lnTo>
                <a:lnTo>
                  <a:pt x="1196" y="1897"/>
                </a:lnTo>
                <a:lnTo>
                  <a:pt x="1174" y="1883"/>
                </a:lnTo>
                <a:lnTo>
                  <a:pt x="1151" y="1871"/>
                </a:lnTo>
                <a:lnTo>
                  <a:pt x="1128" y="1860"/>
                </a:lnTo>
                <a:lnTo>
                  <a:pt x="1105" y="1849"/>
                </a:lnTo>
                <a:lnTo>
                  <a:pt x="1080" y="1839"/>
                </a:lnTo>
                <a:lnTo>
                  <a:pt x="1057" y="1830"/>
                </a:lnTo>
                <a:lnTo>
                  <a:pt x="1032" y="1821"/>
                </a:lnTo>
                <a:lnTo>
                  <a:pt x="1008" y="1814"/>
                </a:lnTo>
                <a:lnTo>
                  <a:pt x="983" y="1808"/>
                </a:lnTo>
                <a:lnTo>
                  <a:pt x="2285" y="499"/>
                </a:lnTo>
                <a:close/>
                <a:moveTo>
                  <a:pt x="1943" y="5409"/>
                </a:moveTo>
                <a:lnTo>
                  <a:pt x="1943" y="5409"/>
                </a:lnTo>
                <a:lnTo>
                  <a:pt x="1929" y="5423"/>
                </a:lnTo>
                <a:lnTo>
                  <a:pt x="1913" y="5437"/>
                </a:lnTo>
                <a:lnTo>
                  <a:pt x="1897" y="5449"/>
                </a:lnTo>
                <a:lnTo>
                  <a:pt x="1881" y="5461"/>
                </a:lnTo>
                <a:lnTo>
                  <a:pt x="1863" y="5471"/>
                </a:lnTo>
                <a:lnTo>
                  <a:pt x="1846" y="5481"/>
                </a:lnTo>
                <a:lnTo>
                  <a:pt x="1829" y="5490"/>
                </a:lnTo>
                <a:lnTo>
                  <a:pt x="1811" y="5498"/>
                </a:lnTo>
                <a:lnTo>
                  <a:pt x="1792" y="5505"/>
                </a:lnTo>
                <a:lnTo>
                  <a:pt x="1773" y="5510"/>
                </a:lnTo>
                <a:lnTo>
                  <a:pt x="1754" y="5516"/>
                </a:lnTo>
                <a:lnTo>
                  <a:pt x="1735" y="5521"/>
                </a:lnTo>
                <a:lnTo>
                  <a:pt x="1716" y="5523"/>
                </a:lnTo>
                <a:lnTo>
                  <a:pt x="1697" y="5526"/>
                </a:lnTo>
                <a:lnTo>
                  <a:pt x="1677" y="5527"/>
                </a:lnTo>
                <a:lnTo>
                  <a:pt x="1658" y="5527"/>
                </a:lnTo>
                <a:lnTo>
                  <a:pt x="1638" y="5527"/>
                </a:lnTo>
                <a:lnTo>
                  <a:pt x="1619" y="5526"/>
                </a:lnTo>
                <a:lnTo>
                  <a:pt x="1600" y="5523"/>
                </a:lnTo>
                <a:lnTo>
                  <a:pt x="1581" y="5521"/>
                </a:lnTo>
                <a:lnTo>
                  <a:pt x="1562" y="5516"/>
                </a:lnTo>
                <a:lnTo>
                  <a:pt x="1543" y="5510"/>
                </a:lnTo>
                <a:lnTo>
                  <a:pt x="1524" y="5505"/>
                </a:lnTo>
                <a:lnTo>
                  <a:pt x="1506" y="5498"/>
                </a:lnTo>
                <a:lnTo>
                  <a:pt x="1488" y="5490"/>
                </a:lnTo>
                <a:lnTo>
                  <a:pt x="1471" y="5481"/>
                </a:lnTo>
                <a:lnTo>
                  <a:pt x="1453" y="5471"/>
                </a:lnTo>
                <a:lnTo>
                  <a:pt x="1436" y="5461"/>
                </a:lnTo>
                <a:lnTo>
                  <a:pt x="1419" y="5449"/>
                </a:lnTo>
                <a:lnTo>
                  <a:pt x="1404" y="5437"/>
                </a:lnTo>
                <a:lnTo>
                  <a:pt x="1388" y="5423"/>
                </a:lnTo>
                <a:lnTo>
                  <a:pt x="1372" y="5409"/>
                </a:lnTo>
                <a:lnTo>
                  <a:pt x="1358" y="5394"/>
                </a:lnTo>
                <a:lnTo>
                  <a:pt x="1344" y="5378"/>
                </a:lnTo>
                <a:lnTo>
                  <a:pt x="1332" y="5362"/>
                </a:lnTo>
                <a:lnTo>
                  <a:pt x="1320" y="5345"/>
                </a:lnTo>
                <a:lnTo>
                  <a:pt x="1310" y="5329"/>
                </a:lnTo>
                <a:lnTo>
                  <a:pt x="1300" y="5311"/>
                </a:lnTo>
                <a:lnTo>
                  <a:pt x="1291" y="5293"/>
                </a:lnTo>
                <a:lnTo>
                  <a:pt x="1283" y="5275"/>
                </a:lnTo>
                <a:lnTo>
                  <a:pt x="1276" y="5257"/>
                </a:lnTo>
                <a:lnTo>
                  <a:pt x="1271" y="5238"/>
                </a:lnTo>
                <a:lnTo>
                  <a:pt x="1265" y="5219"/>
                </a:lnTo>
                <a:lnTo>
                  <a:pt x="1262" y="5200"/>
                </a:lnTo>
                <a:lnTo>
                  <a:pt x="1259" y="5181"/>
                </a:lnTo>
                <a:lnTo>
                  <a:pt x="1256" y="5162"/>
                </a:lnTo>
                <a:lnTo>
                  <a:pt x="1254" y="5142"/>
                </a:lnTo>
                <a:lnTo>
                  <a:pt x="1254" y="5123"/>
                </a:lnTo>
                <a:lnTo>
                  <a:pt x="1254" y="5103"/>
                </a:lnTo>
                <a:lnTo>
                  <a:pt x="1256" y="5084"/>
                </a:lnTo>
                <a:lnTo>
                  <a:pt x="1259" y="5065"/>
                </a:lnTo>
                <a:lnTo>
                  <a:pt x="1262" y="5045"/>
                </a:lnTo>
                <a:lnTo>
                  <a:pt x="1265" y="5026"/>
                </a:lnTo>
                <a:lnTo>
                  <a:pt x="1271" y="5009"/>
                </a:lnTo>
                <a:lnTo>
                  <a:pt x="1276" y="4990"/>
                </a:lnTo>
                <a:lnTo>
                  <a:pt x="1283" y="4971"/>
                </a:lnTo>
                <a:lnTo>
                  <a:pt x="1291" y="4953"/>
                </a:lnTo>
                <a:lnTo>
                  <a:pt x="1300" y="4935"/>
                </a:lnTo>
                <a:lnTo>
                  <a:pt x="1310" y="4918"/>
                </a:lnTo>
                <a:lnTo>
                  <a:pt x="1320" y="4902"/>
                </a:lnTo>
                <a:lnTo>
                  <a:pt x="1332" y="4885"/>
                </a:lnTo>
                <a:lnTo>
                  <a:pt x="1344" y="4868"/>
                </a:lnTo>
                <a:lnTo>
                  <a:pt x="1358" y="4852"/>
                </a:lnTo>
                <a:lnTo>
                  <a:pt x="1372" y="4838"/>
                </a:lnTo>
                <a:lnTo>
                  <a:pt x="1658" y="4551"/>
                </a:lnTo>
                <a:lnTo>
                  <a:pt x="1762" y="4655"/>
                </a:lnTo>
                <a:lnTo>
                  <a:pt x="1945" y="4838"/>
                </a:lnTo>
                <a:lnTo>
                  <a:pt x="1958" y="4852"/>
                </a:lnTo>
                <a:lnTo>
                  <a:pt x="1972" y="4868"/>
                </a:lnTo>
                <a:lnTo>
                  <a:pt x="1985" y="4885"/>
                </a:lnTo>
                <a:lnTo>
                  <a:pt x="1996" y="4902"/>
                </a:lnTo>
                <a:lnTo>
                  <a:pt x="2007" y="4918"/>
                </a:lnTo>
                <a:lnTo>
                  <a:pt x="2016" y="4935"/>
                </a:lnTo>
                <a:lnTo>
                  <a:pt x="2025" y="4953"/>
                </a:lnTo>
                <a:lnTo>
                  <a:pt x="2033" y="4972"/>
                </a:lnTo>
                <a:lnTo>
                  <a:pt x="2039" y="4990"/>
                </a:lnTo>
                <a:lnTo>
                  <a:pt x="2046" y="5009"/>
                </a:lnTo>
                <a:lnTo>
                  <a:pt x="2051" y="5026"/>
                </a:lnTo>
                <a:lnTo>
                  <a:pt x="2055" y="5046"/>
                </a:lnTo>
                <a:lnTo>
                  <a:pt x="2058" y="5065"/>
                </a:lnTo>
                <a:lnTo>
                  <a:pt x="2061" y="5084"/>
                </a:lnTo>
                <a:lnTo>
                  <a:pt x="2062" y="5103"/>
                </a:lnTo>
                <a:lnTo>
                  <a:pt x="2063" y="5123"/>
                </a:lnTo>
                <a:lnTo>
                  <a:pt x="2062" y="5142"/>
                </a:lnTo>
                <a:lnTo>
                  <a:pt x="2061" y="5162"/>
                </a:lnTo>
                <a:lnTo>
                  <a:pt x="2058" y="5181"/>
                </a:lnTo>
                <a:lnTo>
                  <a:pt x="2055" y="5200"/>
                </a:lnTo>
                <a:lnTo>
                  <a:pt x="2051" y="5219"/>
                </a:lnTo>
                <a:lnTo>
                  <a:pt x="2046" y="5238"/>
                </a:lnTo>
                <a:lnTo>
                  <a:pt x="2039" y="5257"/>
                </a:lnTo>
                <a:lnTo>
                  <a:pt x="2033" y="5275"/>
                </a:lnTo>
                <a:lnTo>
                  <a:pt x="2025" y="5293"/>
                </a:lnTo>
                <a:lnTo>
                  <a:pt x="2016" y="5311"/>
                </a:lnTo>
                <a:lnTo>
                  <a:pt x="2007" y="5329"/>
                </a:lnTo>
                <a:lnTo>
                  <a:pt x="1996" y="5345"/>
                </a:lnTo>
                <a:lnTo>
                  <a:pt x="1985" y="5362"/>
                </a:lnTo>
                <a:lnTo>
                  <a:pt x="1971" y="5378"/>
                </a:lnTo>
                <a:lnTo>
                  <a:pt x="1958" y="5393"/>
                </a:lnTo>
                <a:lnTo>
                  <a:pt x="1943" y="5409"/>
                </a:lnTo>
                <a:close/>
                <a:moveTo>
                  <a:pt x="3727" y="3626"/>
                </a:moveTo>
                <a:lnTo>
                  <a:pt x="2420" y="4933"/>
                </a:lnTo>
                <a:lnTo>
                  <a:pt x="2414" y="4908"/>
                </a:lnTo>
                <a:lnTo>
                  <a:pt x="2406" y="4883"/>
                </a:lnTo>
                <a:lnTo>
                  <a:pt x="2397" y="4858"/>
                </a:lnTo>
                <a:lnTo>
                  <a:pt x="2389" y="4833"/>
                </a:lnTo>
                <a:lnTo>
                  <a:pt x="2379" y="4810"/>
                </a:lnTo>
                <a:lnTo>
                  <a:pt x="2368" y="4786"/>
                </a:lnTo>
                <a:lnTo>
                  <a:pt x="2356" y="4762"/>
                </a:lnTo>
                <a:lnTo>
                  <a:pt x="2344" y="4739"/>
                </a:lnTo>
                <a:lnTo>
                  <a:pt x="2331" y="4716"/>
                </a:lnTo>
                <a:lnTo>
                  <a:pt x="2316" y="4693"/>
                </a:lnTo>
                <a:lnTo>
                  <a:pt x="2302" y="4672"/>
                </a:lnTo>
                <a:lnTo>
                  <a:pt x="2286" y="4649"/>
                </a:lnTo>
                <a:lnTo>
                  <a:pt x="2269" y="4628"/>
                </a:lnTo>
                <a:lnTo>
                  <a:pt x="2251" y="4607"/>
                </a:lnTo>
                <a:lnTo>
                  <a:pt x="2234" y="4587"/>
                </a:lnTo>
                <a:lnTo>
                  <a:pt x="2215" y="4567"/>
                </a:lnTo>
                <a:lnTo>
                  <a:pt x="2032" y="4385"/>
                </a:lnTo>
                <a:lnTo>
                  <a:pt x="501" y="2855"/>
                </a:lnTo>
                <a:lnTo>
                  <a:pt x="487" y="2839"/>
                </a:lnTo>
                <a:lnTo>
                  <a:pt x="473" y="2824"/>
                </a:lnTo>
                <a:lnTo>
                  <a:pt x="461" y="2807"/>
                </a:lnTo>
                <a:lnTo>
                  <a:pt x="449" y="2791"/>
                </a:lnTo>
                <a:lnTo>
                  <a:pt x="439" y="2773"/>
                </a:lnTo>
                <a:lnTo>
                  <a:pt x="429" y="2757"/>
                </a:lnTo>
                <a:lnTo>
                  <a:pt x="420" y="2739"/>
                </a:lnTo>
                <a:lnTo>
                  <a:pt x="412" y="2721"/>
                </a:lnTo>
                <a:lnTo>
                  <a:pt x="405" y="2702"/>
                </a:lnTo>
                <a:lnTo>
                  <a:pt x="400" y="2684"/>
                </a:lnTo>
                <a:lnTo>
                  <a:pt x="394" y="2665"/>
                </a:lnTo>
                <a:lnTo>
                  <a:pt x="391" y="2646"/>
                </a:lnTo>
                <a:lnTo>
                  <a:pt x="387" y="2627"/>
                </a:lnTo>
                <a:lnTo>
                  <a:pt x="385" y="2607"/>
                </a:lnTo>
                <a:lnTo>
                  <a:pt x="383" y="2588"/>
                </a:lnTo>
                <a:lnTo>
                  <a:pt x="383" y="2569"/>
                </a:lnTo>
                <a:lnTo>
                  <a:pt x="383" y="2549"/>
                </a:lnTo>
                <a:lnTo>
                  <a:pt x="385" y="2530"/>
                </a:lnTo>
                <a:lnTo>
                  <a:pt x="387" y="2510"/>
                </a:lnTo>
                <a:lnTo>
                  <a:pt x="391" y="2491"/>
                </a:lnTo>
                <a:lnTo>
                  <a:pt x="394" y="2472"/>
                </a:lnTo>
                <a:lnTo>
                  <a:pt x="400" y="2453"/>
                </a:lnTo>
                <a:lnTo>
                  <a:pt x="405" y="2434"/>
                </a:lnTo>
                <a:lnTo>
                  <a:pt x="412" y="2416"/>
                </a:lnTo>
                <a:lnTo>
                  <a:pt x="420" y="2399"/>
                </a:lnTo>
                <a:lnTo>
                  <a:pt x="429" y="2381"/>
                </a:lnTo>
                <a:lnTo>
                  <a:pt x="439" y="2363"/>
                </a:lnTo>
                <a:lnTo>
                  <a:pt x="449" y="2346"/>
                </a:lnTo>
                <a:lnTo>
                  <a:pt x="461" y="2329"/>
                </a:lnTo>
                <a:lnTo>
                  <a:pt x="473" y="2314"/>
                </a:lnTo>
                <a:lnTo>
                  <a:pt x="487" y="2298"/>
                </a:lnTo>
                <a:lnTo>
                  <a:pt x="501" y="2283"/>
                </a:lnTo>
                <a:lnTo>
                  <a:pt x="517" y="2268"/>
                </a:lnTo>
                <a:lnTo>
                  <a:pt x="532" y="2255"/>
                </a:lnTo>
                <a:lnTo>
                  <a:pt x="548" y="2242"/>
                </a:lnTo>
                <a:lnTo>
                  <a:pt x="565" y="2231"/>
                </a:lnTo>
                <a:lnTo>
                  <a:pt x="581" y="2220"/>
                </a:lnTo>
                <a:lnTo>
                  <a:pt x="599" y="2210"/>
                </a:lnTo>
                <a:lnTo>
                  <a:pt x="617" y="2202"/>
                </a:lnTo>
                <a:lnTo>
                  <a:pt x="635" y="2195"/>
                </a:lnTo>
                <a:lnTo>
                  <a:pt x="653" y="2187"/>
                </a:lnTo>
                <a:lnTo>
                  <a:pt x="672" y="2181"/>
                </a:lnTo>
                <a:lnTo>
                  <a:pt x="691" y="2176"/>
                </a:lnTo>
                <a:lnTo>
                  <a:pt x="710" y="2172"/>
                </a:lnTo>
                <a:lnTo>
                  <a:pt x="729" y="2169"/>
                </a:lnTo>
                <a:lnTo>
                  <a:pt x="748" y="2167"/>
                </a:lnTo>
                <a:lnTo>
                  <a:pt x="768" y="2164"/>
                </a:lnTo>
                <a:lnTo>
                  <a:pt x="787" y="2164"/>
                </a:lnTo>
                <a:lnTo>
                  <a:pt x="807" y="2164"/>
                </a:lnTo>
                <a:lnTo>
                  <a:pt x="826" y="2167"/>
                </a:lnTo>
                <a:lnTo>
                  <a:pt x="845" y="2169"/>
                </a:lnTo>
                <a:lnTo>
                  <a:pt x="865" y="2172"/>
                </a:lnTo>
                <a:lnTo>
                  <a:pt x="884" y="2176"/>
                </a:lnTo>
                <a:lnTo>
                  <a:pt x="903" y="2181"/>
                </a:lnTo>
                <a:lnTo>
                  <a:pt x="921" y="2187"/>
                </a:lnTo>
                <a:lnTo>
                  <a:pt x="940" y="2193"/>
                </a:lnTo>
                <a:lnTo>
                  <a:pt x="957" y="2202"/>
                </a:lnTo>
                <a:lnTo>
                  <a:pt x="975" y="2210"/>
                </a:lnTo>
                <a:lnTo>
                  <a:pt x="992" y="2220"/>
                </a:lnTo>
                <a:lnTo>
                  <a:pt x="1010" y="2231"/>
                </a:lnTo>
                <a:lnTo>
                  <a:pt x="1025" y="2242"/>
                </a:lnTo>
                <a:lnTo>
                  <a:pt x="1042" y="2255"/>
                </a:lnTo>
                <a:lnTo>
                  <a:pt x="1058" y="2268"/>
                </a:lnTo>
                <a:lnTo>
                  <a:pt x="1073" y="2283"/>
                </a:lnTo>
                <a:lnTo>
                  <a:pt x="1087" y="2298"/>
                </a:lnTo>
                <a:lnTo>
                  <a:pt x="1100" y="2314"/>
                </a:lnTo>
                <a:lnTo>
                  <a:pt x="1114" y="2329"/>
                </a:lnTo>
                <a:lnTo>
                  <a:pt x="1125" y="2346"/>
                </a:lnTo>
                <a:lnTo>
                  <a:pt x="1136" y="2363"/>
                </a:lnTo>
                <a:lnTo>
                  <a:pt x="1145" y="2381"/>
                </a:lnTo>
                <a:lnTo>
                  <a:pt x="1154" y="2399"/>
                </a:lnTo>
                <a:lnTo>
                  <a:pt x="1162" y="2416"/>
                </a:lnTo>
                <a:lnTo>
                  <a:pt x="1168" y="2434"/>
                </a:lnTo>
                <a:lnTo>
                  <a:pt x="1175" y="2453"/>
                </a:lnTo>
                <a:lnTo>
                  <a:pt x="1179" y="2472"/>
                </a:lnTo>
                <a:lnTo>
                  <a:pt x="1184" y="2491"/>
                </a:lnTo>
                <a:lnTo>
                  <a:pt x="1187" y="2510"/>
                </a:lnTo>
                <a:lnTo>
                  <a:pt x="1189" y="2530"/>
                </a:lnTo>
                <a:lnTo>
                  <a:pt x="1191" y="2549"/>
                </a:lnTo>
                <a:lnTo>
                  <a:pt x="1192" y="2569"/>
                </a:lnTo>
                <a:lnTo>
                  <a:pt x="1191" y="2588"/>
                </a:lnTo>
                <a:lnTo>
                  <a:pt x="1189" y="2607"/>
                </a:lnTo>
                <a:lnTo>
                  <a:pt x="1187" y="2627"/>
                </a:lnTo>
                <a:lnTo>
                  <a:pt x="1184" y="2646"/>
                </a:lnTo>
                <a:lnTo>
                  <a:pt x="1179" y="2665"/>
                </a:lnTo>
                <a:lnTo>
                  <a:pt x="1175" y="2684"/>
                </a:lnTo>
                <a:lnTo>
                  <a:pt x="1168" y="2702"/>
                </a:lnTo>
                <a:lnTo>
                  <a:pt x="1162" y="2721"/>
                </a:lnTo>
                <a:lnTo>
                  <a:pt x="1154" y="2739"/>
                </a:lnTo>
                <a:lnTo>
                  <a:pt x="1145" y="2757"/>
                </a:lnTo>
                <a:lnTo>
                  <a:pt x="1136" y="2773"/>
                </a:lnTo>
                <a:lnTo>
                  <a:pt x="1125" y="2791"/>
                </a:lnTo>
                <a:lnTo>
                  <a:pt x="1114" y="2808"/>
                </a:lnTo>
                <a:lnTo>
                  <a:pt x="1100" y="2824"/>
                </a:lnTo>
                <a:lnTo>
                  <a:pt x="1087" y="2839"/>
                </a:lnTo>
                <a:lnTo>
                  <a:pt x="1073" y="2855"/>
                </a:lnTo>
                <a:lnTo>
                  <a:pt x="1343" y="3125"/>
                </a:lnTo>
                <a:lnTo>
                  <a:pt x="2570" y="1898"/>
                </a:lnTo>
                <a:lnTo>
                  <a:pt x="3545" y="2872"/>
                </a:lnTo>
                <a:lnTo>
                  <a:pt x="3727" y="3054"/>
                </a:lnTo>
                <a:lnTo>
                  <a:pt x="3742" y="3069"/>
                </a:lnTo>
                <a:lnTo>
                  <a:pt x="3755" y="3086"/>
                </a:lnTo>
                <a:lnTo>
                  <a:pt x="3768" y="3101"/>
                </a:lnTo>
                <a:lnTo>
                  <a:pt x="3780" y="3118"/>
                </a:lnTo>
                <a:lnTo>
                  <a:pt x="3790" y="3135"/>
                </a:lnTo>
                <a:lnTo>
                  <a:pt x="3800" y="3153"/>
                </a:lnTo>
                <a:lnTo>
                  <a:pt x="3809" y="3169"/>
                </a:lnTo>
                <a:lnTo>
                  <a:pt x="3816" y="3188"/>
                </a:lnTo>
                <a:lnTo>
                  <a:pt x="3823" y="3206"/>
                </a:lnTo>
                <a:lnTo>
                  <a:pt x="3830" y="3225"/>
                </a:lnTo>
                <a:lnTo>
                  <a:pt x="3834" y="3244"/>
                </a:lnTo>
                <a:lnTo>
                  <a:pt x="3839" y="3263"/>
                </a:lnTo>
                <a:lnTo>
                  <a:pt x="3842" y="3282"/>
                </a:lnTo>
                <a:lnTo>
                  <a:pt x="3844" y="3301"/>
                </a:lnTo>
                <a:lnTo>
                  <a:pt x="3845" y="3321"/>
                </a:lnTo>
                <a:lnTo>
                  <a:pt x="3845" y="3340"/>
                </a:lnTo>
                <a:lnTo>
                  <a:pt x="3845" y="3359"/>
                </a:lnTo>
                <a:lnTo>
                  <a:pt x="3844" y="3379"/>
                </a:lnTo>
                <a:lnTo>
                  <a:pt x="3842" y="3398"/>
                </a:lnTo>
                <a:lnTo>
                  <a:pt x="3839" y="3417"/>
                </a:lnTo>
                <a:lnTo>
                  <a:pt x="3834" y="3436"/>
                </a:lnTo>
                <a:lnTo>
                  <a:pt x="3830" y="3455"/>
                </a:lnTo>
                <a:lnTo>
                  <a:pt x="3823" y="3474"/>
                </a:lnTo>
                <a:lnTo>
                  <a:pt x="3816" y="3492"/>
                </a:lnTo>
                <a:lnTo>
                  <a:pt x="3809" y="3511"/>
                </a:lnTo>
                <a:lnTo>
                  <a:pt x="3800" y="3528"/>
                </a:lnTo>
                <a:lnTo>
                  <a:pt x="3790" y="3545"/>
                </a:lnTo>
                <a:lnTo>
                  <a:pt x="3780" y="3562"/>
                </a:lnTo>
                <a:lnTo>
                  <a:pt x="3768" y="3579"/>
                </a:lnTo>
                <a:lnTo>
                  <a:pt x="3755" y="3595"/>
                </a:lnTo>
                <a:lnTo>
                  <a:pt x="3742" y="3611"/>
                </a:lnTo>
                <a:lnTo>
                  <a:pt x="3727" y="3626"/>
                </a:lnTo>
                <a:close/>
                <a:moveTo>
                  <a:pt x="2480" y="2235"/>
                </a:moveTo>
                <a:lnTo>
                  <a:pt x="1460" y="3254"/>
                </a:lnTo>
                <a:lnTo>
                  <a:pt x="1730" y="3524"/>
                </a:lnTo>
                <a:lnTo>
                  <a:pt x="2750" y="2505"/>
                </a:lnTo>
                <a:lnTo>
                  <a:pt x="2480" y="2235"/>
                </a:lnTo>
                <a:close/>
                <a:moveTo>
                  <a:pt x="2887" y="2643"/>
                </a:moveTo>
                <a:lnTo>
                  <a:pt x="1868" y="3662"/>
                </a:lnTo>
                <a:lnTo>
                  <a:pt x="2139" y="3932"/>
                </a:lnTo>
                <a:lnTo>
                  <a:pt x="3157" y="2913"/>
                </a:lnTo>
                <a:lnTo>
                  <a:pt x="2887" y="2643"/>
                </a:lnTo>
                <a:close/>
                <a:moveTo>
                  <a:pt x="2276" y="4069"/>
                </a:moveTo>
                <a:lnTo>
                  <a:pt x="2546" y="4340"/>
                </a:lnTo>
                <a:lnTo>
                  <a:pt x="3565" y="3321"/>
                </a:lnTo>
                <a:lnTo>
                  <a:pt x="3295" y="3050"/>
                </a:lnTo>
                <a:lnTo>
                  <a:pt x="2276" y="40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4" name="KSO_Shape"/>
          <p:cNvSpPr/>
          <p:nvPr>
            <p:custDataLst>
              <p:tags r:id="rId36"/>
            </p:custDataLst>
          </p:nvPr>
        </p:nvSpPr>
        <p:spPr>
          <a:xfrm>
            <a:off x="4597996" y="1366976"/>
            <a:ext cx="1042050" cy="543603"/>
          </a:xfrm>
          <a:custGeom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5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dk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5" name="KSO_Shape"/>
          <p:cNvSpPr/>
          <p:nvPr>
            <p:custDataLst>
              <p:tags r:id="rId37"/>
            </p:custDataLst>
          </p:nvPr>
        </p:nvSpPr>
        <p:spPr>
          <a:xfrm>
            <a:off x="6771873" y="1980165"/>
            <a:ext cx="620871" cy="323888"/>
          </a:xfrm>
          <a:custGeom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5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dk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6" name="文本框 55"/>
          <p:cNvSpPr txBox="1"/>
          <p:nvPr>
            <p:custDataLst>
              <p:tags r:id="rId38"/>
            </p:custDataLst>
          </p:nvPr>
        </p:nvSpPr>
        <p:spPr>
          <a:xfrm>
            <a:off x="3132925" y="415677"/>
            <a:ext cx="5926150" cy="72323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spc="30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  <a:sym typeface="Arial" pitchFamily="34" charset="0"/>
              </a:rPr>
              <a:t>宪问第十四</a:t>
            </a:r>
            <a:endParaRPr lang="zh-CN" altLang="en-US" sz="2400" b="1" spc="300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  <a:sym typeface="Arial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39"/>
            </p:custDataLst>
          </p:nvPr>
        </p:nvSpPr>
        <p:spPr>
          <a:xfrm>
            <a:off x="361842" y="3385125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200" spc="15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臧武仲以防求为后于鲁：孔子评价臧武仲</a:t>
            </a:r>
            <a:endParaRPr lang="zh-CN" altLang="en-US" sz="1200" spc="15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3" name="文本框 52"/>
          <p:cNvSpPr txBox="1"/>
          <p:nvPr>
            <p:custDataLst>
              <p:tags r:id="rId40"/>
            </p:custDataLst>
          </p:nvPr>
        </p:nvSpPr>
        <p:spPr>
          <a:xfrm>
            <a:off x="8530002" y="3804304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spc="15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齐桓公正而不谲：孔子赞美齐桓公</a:t>
            </a:r>
            <a:endParaRPr lang="zh-CN" altLang="en-US" sz="1200" spc="150">
              <a:solidFill>
                <a:schemeClr val="accent3">
                  <a:lumMod val="50000"/>
                </a:schemeClr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7" name="文本框 56"/>
          <p:cNvSpPr txBox="1"/>
          <p:nvPr>
            <p:custDataLst>
              <p:tags r:id="rId41"/>
            </p:custDataLst>
          </p:nvPr>
        </p:nvSpPr>
        <p:spPr>
          <a:xfrm>
            <a:off x="1023799" y="4095368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200" spc="15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桓公九合诸侯：孔子再次赞美管仲</a:t>
            </a:r>
            <a:endParaRPr lang="zh-CN" altLang="en-US" sz="1200" spc="150">
              <a:solidFill>
                <a:schemeClr val="accent4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42"/>
            </p:custDataLst>
          </p:nvPr>
        </p:nvSpPr>
        <p:spPr>
          <a:xfrm>
            <a:off x="1685757" y="4805612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200" spc="150">
                <a:solidFill>
                  <a:schemeClr val="accent6"/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大夫僎与文子同升诸公：大度、无私是领导者的基本涵养</a:t>
            </a:r>
            <a:endParaRPr lang="zh-CN" altLang="en-US" sz="1200" spc="150">
              <a:solidFill>
                <a:schemeClr val="accent6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sp>
        <p:nvSpPr>
          <p:cNvPr id="59" name="文本框 58"/>
          <p:cNvSpPr txBox="1"/>
          <p:nvPr>
            <p:custDataLst>
              <p:tags r:id="rId43"/>
            </p:custDataLst>
          </p:nvPr>
        </p:nvSpPr>
        <p:spPr>
          <a:xfrm>
            <a:off x="7918267" y="4554908"/>
            <a:ext cx="2656147" cy="5110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spc="15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itchFamily="34" charset="0"/>
              </a:rPr>
              <a:t>管仲相桓公：人要学会与自己和解</a:t>
            </a:r>
            <a:endParaRPr lang="zh-CN" altLang="en-US" sz="1200" spc="150">
              <a:solidFill>
                <a:schemeClr val="accent4"/>
              </a:solidFill>
              <a:latin typeface="微软雅黑" panose="020b0503020204020204" charset="-122"/>
              <a:ea typeface="微软雅黑"/>
              <a:sym typeface="Arial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44"/>
            </p:custDataLst>
          </p:nvPr>
        </p:nvCxnSpPr>
        <p:spPr>
          <a:xfrm flipH="1">
            <a:off x="6100664" y="2441332"/>
            <a:ext cx="0" cy="2508437"/>
          </a:xfrm>
          <a:prstGeom prst="line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5"/>
    </p:custData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3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4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1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2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139" name="Freeform 1115"/>
          <p:cNvSpPr/>
          <p:nvPr>
            <p:custDataLst>
              <p:tags r:id="rId8"/>
            </p:custDataLst>
          </p:nvPr>
        </p:nvSpPr>
        <p:spPr bwMode="auto">
          <a:xfrm>
            <a:off x="2708183" y="4911673"/>
            <a:ext cx="1172633" cy="937684"/>
          </a:xfrm>
          <a:custGeom>
            <a:gdLst>
              <a:gd name="T0" fmla="*/ 222 w 554"/>
              <a:gd name="T1" fmla="*/ 0 h 443"/>
              <a:gd name="T2" fmla="*/ 178 w 554"/>
              <a:gd name="T3" fmla="*/ 4 h 443"/>
              <a:gd name="T4" fmla="*/ 136 w 554"/>
              <a:gd name="T5" fmla="*/ 16 h 443"/>
              <a:gd name="T6" fmla="*/ 98 w 554"/>
              <a:gd name="T7" fmla="*/ 36 h 443"/>
              <a:gd name="T8" fmla="*/ 66 w 554"/>
              <a:gd name="T9" fmla="*/ 64 h 443"/>
              <a:gd name="T10" fmla="*/ 38 w 554"/>
              <a:gd name="T11" fmla="*/ 96 h 443"/>
              <a:gd name="T12" fmla="*/ 18 w 554"/>
              <a:gd name="T13" fmla="*/ 134 h 443"/>
              <a:gd name="T14" fmla="*/ 4 w 554"/>
              <a:gd name="T15" fmla="*/ 176 h 443"/>
              <a:gd name="T16" fmla="*/ 0 w 554"/>
              <a:gd name="T17" fmla="*/ 220 h 443"/>
              <a:gd name="T18" fmla="*/ 2 w 554"/>
              <a:gd name="T19" fmla="*/ 244 h 443"/>
              <a:gd name="T20" fmla="*/ 10 w 554"/>
              <a:gd name="T21" fmla="*/ 286 h 443"/>
              <a:gd name="T22" fmla="*/ 28 w 554"/>
              <a:gd name="T23" fmla="*/ 326 h 443"/>
              <a:gd name="T24" fmla="*/ 50 w 554"/>
              <a:gd name="T25" fmla="*/ 362 h 443"/>
              <a:gd name="T26" fmla="*/ 80 w 554"/>
              <a:gd name="T27" fmla="*/ 393 h 443"/>
              <a:gd name="T28" fmla="*/ 116 w 554"/>
              <a:gd name="T29" fmla="*/ 417 h 443"/>
              <a:gd name="T30" fmla="*/ 156 w 554"/>
              <a:gd name="T31" fmla="*/ 433 h 443"/>
              <a:gd name="T32" fmla="*/ 200 w 554"/>
              <a:gd name="T33" fmla="*/ 443 h 443"/>
              <a:gd name="T34" fmla="*/ 222 w 554"/>
              <a:gd name="T35" fmla="*/ 443 h 443"/>
              <a:gd name="T36" fmla="*/ 262 w 554"/>
              <a:gd name="T37" fmla="*/ 439 h 443"/>
              <a:gd name="T38" fmla="*/ 298 w 554"/>
              <a:gd name="T39" fmla="*/ 429 h 443"/>
              <a:gd name="T40" fmla="*/ 332 w 554"/>
              <a:gd name="T41" fmla="*/ 413 h 443"/>
              <a:gd name="T42" fmla="*/ 364 w 554"/>
              <a:gd name="T43" fmla="*/ 391 h 443"/>
              <a:gd name="T44" fmla="*/ 390 w 554"/>
              <a:gd name="T45" fmla="*/ 364 h 443"/>
              <a:gd name="T46" fmla="*/ 412 w 554"/>
              <a:gd name="T47" fmla="*/ 334 h 443"/>
              <a:gd name="T48" fmla="*/ 428 w 554"/>
              <a:gd name="T49" fmla="*/ 300 h 443"/>
              <a:gd name="T50" fmla="*/ 440 w 554"/>
              <a:gd name="T51" fmla="*/ 264 h 443"/>
              <a:gd name="T52" fmla="*/ 440 w 554"/>
              <a:gd name="T53" fmla="*/ 178 h 443"/>
              <a:gd name="T54" fmla="*/ 434 w 554"/>
              <a:gd name="T55" fmla="*/ 160 h 443"/>
              <a:gd name="T56" fmla="*/ 422 w 554"/>
              <a:gd name="T57" fmla="*/ 124 h 443"/>
              <a:gd name="T58" fmla="*/ 402 w 554"/>
              <a:gd name="T59" fmla="*/ 92 h 443"/>
              <a:gd name="T60" fmla="*/ 378 w 554"/>
              <a:gd name="T61" fmla="*/ 64 h 443"/>
              <a:gd name="T62" fmla="*/ 348 w 554"/>
              <a:gd name="T63" fmla="*/ 40 h 443"/>
              <a:gd name="T64" fmla="*/ 316 w 554"/>
              <a:gd name="T65" fmla="*/ 20 h 443"/>
              <a:gd name="T66" fmla="*/ 280 w 554"/>
              <a:gd name="T67" fmla="*/ 6 h 443"/>
              <a:gd name="T68" fmla="*/ 242 w 554"/>
              <a:gd name="T69" fmla="*/ 0 h 443"/>
              <a:gd name="T70" fmla="*/ 222 w 554"/>
              <a:gd name="T71" fmla="*/ 0 h 4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54" h="442">
                <a:moveTo>
                  <a:pt x="222" y="0"/>
                </a:moveTo>
                <a:lnTo>
                  <a:pt x="222" y="0"/>
                </a:lnTo>
                <a:lnTo>
                  <a:pt x="200" y="0"/>
                </a:lnTo>
                <a:lnTo>
                  <a:pt x="178" y="4"/>
                </a:lnTo>
                <a:lnTo>
                  <a:pt x="156" y="10"/>
                </a:lnTo>
                <a:lnTo>
                  <a:pt x="136" y="16"/>
                </a:lnTo>
                <a:lnTo>
                  <a:pt x="116" y="26"/>
                </a:lnTo>
                <a:lnTo>
                  <a:pt x="98" y="36"/>
                </a:lnTo>
                <a:lnTo>
                  <a:pt x="80" y="50"/>
                </a:lnTo>
                <a:lnTo>
                  <a:pt x="66" y="64"/>
                </a:lnTo>
                <a:lnTo>
                  <a:pt x="50" y="80"/>
                </a:lnTo>
                <a:lnTo>
                  <a:pt x="38" y="96"/>
                </a:lnTo>
                <a:lnTo>
                  <a:pt x="28" y="116"/>
                </a:lnTo>
                <a:lnTo>
                  <a:pt x="18" y="134"/>
                </a:lnTo>
                <a:lnTo>
                  <a:pt x="10" y="154"/>
                </a:lnTo>
                <a:lnTo>
                  <a:pt x="4" y="176"/>
                </a:lnTo>
                <a:lnTo>
                  <a:pt x="2" y="198"/>
                </a:lnTo>
                <a:lnTo>
                  <a:pt x="0" y="220"/>
                </a:lnTo>
                <a:lnTo>
                  <a:pt x="0" y="220"/>
                </a:lnTo>
                <a:lnTo>
                  <a:pt x="2" y="244"/>
                </a:lnTo>
                <a:lnTo>
                  <a:pt x="4" y="266"/>
                </a:lnTo>
                <a:lnTo>
                  <a:pt x="10" y="286"/>
                </a:lnTo>
                <a:lnTo>
                  <a:pt x="18" y="306"/>
                </a:lnTo>
                <a:lnTo>
                  <a:pt x="28" y="326"/>
                </a:lnTo>
                <a:lnTo>
                  <a:pt x="38" y="344"/>
                </a:lnTo>
                <a:lnTo>
                  <a:pt x="50" y="362"/>
                </a:lnTo>
                <a:lnTo>
                  <a:pt x="66" y="379"/>
                </a:lnTo>
                <a:lnTo>
                  <a:pt x="80" y="393"/>
                </a:lnTo>
                <a:lnTo>
                  <a:pt x="98" y="405"/>
                </a:lnTo>
                <a:lnTo>
                  <a:pt x="116" y="417"/>
                </a:lnTo>
                <a:lnTo>
                  <a:pt x="136" y="425"/>
                </a:lnTo>
                <a:lnTo>
                  <a:pt x="156" y="433"/>
                </a:lnTo>
                <a:lnTo>
                  <a:pt x="178" y="439"/>
                </a:lnTo>
                <a:lnTo>
                  <a:pt x="200" y="443"/>
                </a:lnTo>
                <a:lnTo>
                  <a:pt x="222" y="443"/>
                </a:lnTo>
                <a:lnTo>
                  <a:pt x="222" y="443"/>
                </a:lnTo>
                <a:lnTo>
                  <a:pt x="242" y="443"/>
                </a:lnTo>
                <a:lnTo>
                  <a:pt x="262" y="439"/>
                </a:lnTo>
                <a:lnTo>
                  <a:pt x="280" y="435"/>
                </a:lnTo>
                <a:lnTo>
                  <a:pt x="298" y="429"/>
                </a:lnTo>
                <a:lnTo>
                  <a:pt x="316" y="423"/>
                </a:lnTo>
                <a:lnTo>
                  <a:pt x="332" y="413"/>
                </a:lnTo>
                <a:lnTo>
                  <a:pt x="348" y="403"/>
                </a:lnTo>
                <a:lnTo>
                  <a:pt x="364" y="391"/>
                </a:lnTo>
                <a:lnTo>
                  <a:pt x="378" y="379"/>
                </a:lnTo>
                <a:lnTo>
                  <a:pt x="390" y="364"/>
                </a:lnTo>
                <a:lnTo>
                  <a:pt x="402" y="350"/>
                </a:lnTo>
                <a:lnTo>
                  <a:pt x="412" y="334"/>
                </a:lnTo>
                <a:lnTo>
                  <a:pt x="422" y="318"/>
                </a:lnTo>
                <a:lnTo>
                  <a:pt x="428" y="300"/>
                </a:lnTo>
                <a:lnTo>
                  <a:pt x="434" y="282"/>
                </a:lnTo>
                <a:lnTo>
                  <a:pt x="440" y="264"/>
                </a:lnTo>
                <a:lnTo>
                  <a:pt x="554" y="220"/>
                </a:lnTo>
                <a:lnTo>
                  <a:pt x="440" y="178"/>
                </a:lnTo>
                <a:lnTo>
                  <a:pt x="440" y="178"/>
                </a:lnTo>
                <a:lnTo>
                  <a:pt x="434" y="160"/>
                </a:lnTo>
                <a:lnTo>
                  <a:pt x="428" y="142"/>
                </a:lnTo>
                <a:lnTo>
                  <a:pt x="422" y="124"/>
                </a:lnTo>
                <a:lnTo>
                  <a:pt x="412" y="108"/>
                </a:lnTo>
                <a:lnTo>
                  <a:pt x="402" y="92"/>
                </a:lnTo>
                <a:lnTo>
                  <a:pt x="390" y="76"/>
                </a:lnTo>
                <a:lnTo>
                  <a:pt x="378" y="64"/>
                </a:lnTo>
                <a:lnTo>
                  <a:pt x="364" y="50"/>
                </a:lnTo>
                <a:lnTo>
                  <a:pt x="348" y="40"/>
                </a:lnTo>
                <a:lnTo>
                  <a:pt x="332" y="28"/>
                </a:lnTo>
                <a:lnTo>
                  <a:pt x="316" y="20"/>
                </a:lnTo>
                <a:lnTo>
                  <a:pt x="298" y="12"/>
                </a:lnTo>
                <a:lnTo>
                  <a:pt x="280" y="6"/>
                </a:lnTo>
                <a:lnTo>
                  <a:pt x="262" y="2"/>
                </a:lnTo>
                <a:lnTo>
                  <a:pt x="242" y="0"/>
                </a:lnTo>
                <a:lnTo>
                  <a:pt x="222" y="0"/>
                </a:lnTo>
                <a:lnTo>
                  <a:pt x="22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1121"/>
          <p:cNvSpPr/>
          <p:nvPr>
            <p:custDataLst>
              <p:tags r:id="rId9"/>
            </p:custDataLst>
          </p:nvPr>
        </p:nvSpPr>
        <p:spPr bwMode="auto">
          <a:xfrm>
            <a:off x="2843414" y="3399795"/>
            <a:ext cx="999067" cy="920751"/>
          </a:xfrm>
          <a:custGeom>
            <a:gdLst>
              <a:gd name="T0" fmla="*/ 354 w 472"/>
              <a:gd name="T1" fmla="*/ 49 h 435"/>
              <a:gd name="T2" fmla="*/ 316 w 472"/>
              <a:gd name="T3" fmla="*/ 24 h 435"/>
              <a:gd name="T4" fmla="*/ 276 w 472"/>
              <a:gd name="T5" fmla="*/ 8 h 435"/>
              <a:gd name="T6" fmla="*/ 236 w 472"/>
              <a:gd name="T7" fmla="*/ 0 h 435"/>
              <a:gd name="T8" fmla="*/ 194 w 472"/>
              <a:gd name="T9" fmla="*/ 0 h 435"/>
              <a:gd name="T10" fmla="*/ 152 w 472"/>
              <a:gd name="T11" fmla="*/ 8 h 435"/>
              <a:gd name="T12" fmla="*/ 114 w 472"/>
              <a:gd name="T13" fmla="*/ 24 h 435"/>
              <a:gd name="T14" fmla="*/ 78 w 472"/>
              <a:gd name="T15" fmla="*/ 49 h 435"/>
              <a:gd name="T16" fmla="*/ 48 w 472"/>
              <a:gd name="T17" fmla="*/ 81 h 435"/>
              <a:gd name="T18" fmla="*/ 34 w 472"/>
              <a:gd name="T19" fmla="*/ 99 h 435"/>
              <a:gd name="T20" fmla="*/ 14 w 472"/>
              <a:gd name="T21" fmla="*/ 139 h 435"/>
              <a:gd name="T22" fmla="*/ 2 w 472"/>
              <a:gd name="T23" fmla="*/ 179 h 435"/>
              <a:gd name="T24" fmla="*/ 0 w 472"/>
              <a:gd name="T25" fmla="*/ 221 h 435"/>
              <a:gd name="T26" fmla="*/ 4 w 472"/>
              <a:gd name="T27" fmla="*/ 263 h 435"/>
              <a:gd name="T28" fmla="*/ 16 w 472"/>
              <a:gd name="T29" fmla="*/ 303 h 435"/>
              <a:gd name="T30" fmla="*/ 36 w 472"/>
              <a:gd name="T31" fmla="*/ 339 h 435"/>
              <a:gd name="T32" fmla="*/ 64 w 472"/>
              <a:gd name="T33" fmla="*/ 373 h 435"/>
              <a:gd name="T34" fmla="*/ 80 w 472"/>
              <a:gd name="T35" fmla="*/ 387 h 435"/>
              <a:gd name="T36" fmla="*/ 112 w 472"/>
              <a:gd name="T37" fmla="*/ 409 h 435"/>
              <a:gd name="T38" fmla="*/ 148 w 472"/>
              <a:gd name="T39" fmla="*/ 425 h 435"/>
              <a:gd name="T40" fmla="*/ 184 w 472"/>
              <a:gd name="T41" fmla="*/ 433 h 435"/>
              <a:gd name="T42" fmla="*/ 220 w 472"/>
              <a:gd name="T43" fmla="*/ 435 h 435"/>
              <a:gd name="T44" fmla="*/ 258 w 472"/>
              <a:gd name="T45" fmla="*/ 433 h 435"/>
              <a:gd name="T46" fmla="*/ 294 w 472"/>
              <a:gd name="T47" fmla="*/ 423 h 435"/>
              <a:gd name="T48" fmla="*/ 326 w 472"/>
              <a:gd name="T49" fmla="*/ 407 h 435"/>
              <a:gd name="T50" fmla="*/ 358 w 472"/>
              <a:gd name="T51" fmla="*/ 385 h 435"/>
              <a:gd name="T52" fmla="*/ 410 w 472"/>
              <a:gd name="T53" fmla="*/ 319 h 435"/>
              <a:gd name="T54" fmla="*/ 418 w 472"/>
              <a:gd name="T55" fmla="*/ 303 h 435"/>
              <a:gd name="T56" fmla="*/ 430 w 472"/>
              <a:gd name="T57" fmla="*/ 267 h 435"/>
              <a:gd name="T58" fmla="*/ 434 w 472"/>
              <a:gd name="T59" fmla="*/ 229 h 435"/>
              <a:gd name="T60" fmla="*/ 434 w 472"/>
              <a:gd name="T61" fmla="*/ 193 h 435"/>
              <a:gd name="T62" fmla="*/ 426 w 472"/>
              <a:gd name="T63" fmla="*/ 157 h 435"/>
              <a:gd name="T64" fmla="*/ 414 w 472"/>
              <a:gd name="T65" fmla="*/ 123 h 435"/>
              <a:gd name="T66" fmla="*/ 394 w 472"/>
              <a:gd name="T67" fmla="*/ 91 h 435"/>
              <a:gd name="T68" fmla="*/ 368 w 472"/>
              <a:gd name="T69" fmla="*/ 61 h 435"/>
              <a:gd name="T70" fmla="*/ 354 w 472"/>
              <a:gd name="T71" fmla="*/ 49 h 4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72" h="435">
                <a:moveTo>
                  <a:pt x="354" y="49"/>
                </a:moveTo>
                <a:lnTo>
                  <a:pt x="354" y="49"/>
                </a:lnTo>
                <a:lnTo>
                  <a:pt x="336" y="35"/>
                </a:lnTo>
                <a:lnTo>
                  <a:pt x="316" y="24"/>
                </a:lnTo>
                <a:lnTo>
                  <a:pt x="298" y="14"/>
                </a:lnTo>
                <a:lnTo>
                  <a:pt x="276" y="8"/>
                </a:lnTo>
                <a:lnTo>
                  <a:pt x="256" y="2"/>
                </a:lnTo>
                <a:lnTo>
                  <a:pt x="236" y="0"/>
                </a:lnTo>
                <a:lnTo>
                  <a:pt x="214" y="0"/>
                </a:lnTo>
                <a:lnTo>
                  <a:pt x="194" y="0"/>
                </a:lnTo>
                <a:lnTo>
                  <a:pt x="172" y="4"/>
                </a:lnTo>
                <a:lnTo>
                  <a:pt x="152" y="8"/>
                </a:lnTo>
                <a:lnTo>
                  <a:pt x="132" y="16"/>
                </a:lnTo>
                <a:lnTo>
                  <a:pt x="114" y="24"/>
                </a:lnTo>
                <a:lnTo>
                  <a:pt x="96" y="37"/>
                </a:lnTo>
                <a:lnTo>
                  <a:pt x="78" y="49"/>
                </a:lnTo>
                <a:lnTo>
                  <a:pt x="62" y="65"/>
                </a:lnTo>
                <a:lnTo>
                  <a:pt x="48" y="81"/>
                </a:lnTo>
                <a:lnTo>
                  <a:pt x="48" y="81"/>
                </a:lnTo>
                <a:lnTo>
                  <a:pt x="34" y="99"/>
                </a:lnTo>
                <a:lnTo>
                  <a:pt x="24" y="119"/>
                </a:lnTo>
                <a:lnTo>
                  <a:pt x="14" y="139"/>
                </a:lnTo>
                <a:lnTo>
                  <a:pt x="8" y="159"/>
                </a:lnTo>
                <a:lnTo>
                  <a:pt x="2" y="179"/>
                </a:lnTo>
                <a:lnTo>
                  <a:pt x="0" y="199"/>
                </a:lnTo>
                <a:lnTo>
                  <a:pt x="0" y="221"/>
                </a:lnTo>
                <a:lnTo>
                  <a:pt x="0" y="241"/>
                </a:lnTo>
                <a:lnTo>
                  <a:pt x="4" y="263"/>
                </a:lnTo>
                <a:lnTo>
                  <a:pt x="8" y="283"/>
                </a:lnTo>
                <a:lnTo>
                  <a:pt x="16" y="303"/>
                </a:lnTo>
                <a:lnTo>
                  <a:pt x="26" y="321"/>
                </a:lnTo>
                <a:lnTo>
                  <a:pt x="36" y="339"/>
                </a:lnTo>
                <a:lnTo>
                  <a:pt x="50" y="357"/>
                </a:lnTo>
                <a:lnTo>
                  <a:pt x="64" y="373"/>
                </a:lnTo>
                <a:lnTo>
                  <a:pt x="80" y="387"/>
                </a:lnTo>
                <a:lnTo>
                  <a:pt x="80" y="387"/>
                </a:lnTo>
                <a:lnTo>
                  <a:pt x="96" y="399"/>
                </a:lnTo>
                <a:lnTo>
                  <a:pt x="112" y="409"/>
                </a:lnTo>
                <a:lnTo>
                  <a:pt x="130" y="417"/>
                </a:lnTo>
                <a:lnTo>
                  <a:pt x="148" y="425"/>
                </a:lnTo>
                <a:lnTo>
                  <a:pt x="166" y="429"/>
                </a:lnTo>
                <a:lnTo>
                  <a:pt x="184" y="433"/>
                </a:lnTo>
                <a:lnTo>
                  <a:pt x="202" y="435"/>
                </a:lnTo>
                <a:lnTo>
                  <a:pt x="220" y="435"/>
                </a:lnTo>
                <a:lnTo>
                  <a:pt x="240" y="435"/>
                </a:lnTo>
                <a:lnTo>
                  <a:pt x="258" y="433"/>
                </a:lnTo>
                <a:lnTo>
                  <a:pt x="276" y="429"/>
                </a:lnTo>
                <a:lnTo>
                  <a:pt x="294" y="423"/>
                </a:lnTo>
                <a:lnTo>
                  <a:pt x="310" y="415"/>
                </a:lnTo>
                <a:lnTo>
                  <a:pt x="326" y="407"/>
                </a:lnTo>
                <a:lnTo>
                  <a:pt x="342" y="397"/>
                </a:lnTo>
                <a:lnTo>
                  <a:pt x="358" y="385"/>
                </a:lnTo>
                <a:lnTo>
                  <a:pt x="472" y="423"/>
                </a:lnTo>
                <a:lnTo>
                  <a:pt x="410" y="319"/>
                </a:lnTo>
                <a:lnTo>
                  <a:pt x="410" y="319"/>
                </a:lnTo>
                <a:lnTo>
                  <a:pt x="418" y="303"/>
                </a:lnTo>
                <a:lnTo>
                  <a:pt x="424" y="285"/>
                </a:lnTo>
                <a:lnTo>
                  <a:pt x="430" y="267"/>
                </a:lnTo>
                <a:lnTo>
                  <a:pt x="434" y="249"/>
                </a:lnTo>
                <a:lnTo>
                  <a:pt x="434" y="229"/>
                </a:lnTo>
                <a:lnTo>
                  <a:pt x="436" y="211"/>
                </a:lnTo>
                <a:lnTo>
                  <a:pt x="434" y="193"/>
                </a:lnTo>
                <a:lnTo>
                  <a:pt x="430" y="175"/>
                </a:lnTo>
                <a:lnTo>
                  <a:pt x="426" y="157"/>
                </a:lnTo>
                <a:lnTo>
                  <a:pt x="420" y="139"/>
                </a:lnTo>
                <a:lnTo>
                  <a:pt x="414" y="123"/>
                </a:lnTo>
                <a:lnTo>
                  <a:pt x="404" y="105"/>
                </a:lnTo>
                <a:lnTo>
                  <a:pt x="394" y="91"/>
                </a:lnTo>
                <a:lnTo>
                  <a:pt x="382" y="75"/>
                </a:lnTo>
                <a:lnTo>
                  <a:pt x="368" y="61"/>
                </a:lnTo>
                <a:lnTo>
                  <a:pt x="354" y="49"/>
                </a:lnTo>
                <a:lnTo>
                  <a:pt x="354" y="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1117"/>
          <p:cNvSpPr/>
          <p:nvPr>
            <p:custDataLst>
              <p:tags r:id="rId10"/>
            </p:custDataLst>
          </p:nvPr>
        </p:nvSpPr>
        <p:spPr bwMode="auto">
          <a:xfrm>
            <a:off x="4185187" y="2212841"/>
            <a:ext cx="956733" cy="1085851"/>
          </a:xfrm>
          <a:custGeom>
            <a:gdLst>
              <a:gd name="T0" fmla="*/ 416 w 452"/>
              <a:gd name="T1" fmla="*/ 104 h 513"/>
              <a:gd name="T2" fmla="*/ 388 w 452"/>
              <a:gd name="T3" fmla="*/ 68 h 513"/>
              <a:gd name="T4" fmla="*/ 354 w 452"/>
              <a:gd name="T5" fmla="*/ 40 h 513"/>
              <a:gd name="T6" fmla="*/ 316 w 452"/>
              <a:gd name="T7" fmla="*/ 20 h 513"/>
              <a:gd name="T8" fmla="*/ 274 w 452"/>
              <a:gd name="T9" fmla="*/ 6 h 513"/>
              <a:gd name="T10" fmla="*/ 230 w 452"/>
              <a:gd name="T11" fmla="*/ 0 h 513"/>
              <a:gd name="T12" fmla="*/ 188 w 452"/>
              <a:gd name="T13" fmla="*/ 4 h 513"/>
              <a:gd name="T14" fmla="*/ 144 w 452"/>
              <a:gd name="T15" fmla="*/ 16 h 513"/>
              <a:gd name="T16" fmla="*/ 104 w 452"/>
              <a:gd name="T17" fmla="*/ 38 h 513"/>
              <a:gd name="T18" fmla="*/ 86 w 452"/>
              <a:gd name="T19" fmla="*/ 50 h 513"/>
              <a:gd name="T20" fmla="*/ 52 w 452"/>
              <a:gd name="T21" fmla="*/ 82 h 513"/>
              <a:gd name="T22" fmla="*/ 28 w 452"/>
              <a:gd name="T23" fmla="*/ 118 h 513"/>
              <a:gd name="T24" fmla="*/ 12 w 452"/>
              <a:gd name="T25" fmla="*/ 158 h 513"/>
              <a:gd name="T26" fmla="*/ 2 w 452"/>
              <a:gd name="T27" fmla="*/ 200 h 513"/>
              <a:gd name="T28" fmla="*/ 2 w 452"/>
              <a:gd name="T29" fmla="*/ 244 h 513"/>
              <a:gd name="T30" fmla="*/ 8 w 452"/>
              <a:gd name="T31" fmla="*/ 288 h 513"/>
              <a:gd name="T32" fmla="*/ 26 w 452"/>
              <a:gd name="T33" fmla="*/ 330 h 513"/>
              <a:gd name="T34" fmla="*/ 36 w 452"/>
              <a:gd name="T35" fmla="*/ 350 h 513"/>
              <a:gd name="T36" fmla="*/ 62 w 452"/>
              <a:gd name="T37" fmla="*/ 382 h 513"/>
              <a:gd name="T38" fmla="*/ 90 w 452"/>
              <a:gd name="T39" fmla="*/ 408 h 513"/>
              <a:gd name="T40" fmla="*/ 124 w 452"/>
              <a:gd name="T41" fmla="*/ 428 h 513"/>
              <a:gd name="T42" fmla="*/ 160 w 452"/>
              <a:gd name="T43" fmla="*/ 443 h 513"/>
              <a:gd name="T44" fmla="*/ 196 w 452"/>
              <a:gd name="T45" fmla="*/ 453 h 513"/>
              <a:gd name="T46" fmla="*/ 234 w 452"/>
              <a:gd name="T47" fmla="*/ 455 h 513"/>
              <a:gd name="T48" fmla="*/ 274 w 452"/>
              <a:gd name="T49" fmla="*/ 449 h 513"/>
              <a:gd name="T50" fmla="*/ 310 w 452"/>
              <a:gd name="T51" fmla="*/ 437 h 513"/>
              <a:gd name="T52" fmla="*/ 384 w 452"/>
              <a:gd name="T53" fmla="*/ 390 h 513"/>
              <a:gd name="T54" fmla="*/ 398 w 452"/>
              <a:gd name="T55" fmla="*/ 376 h 513"/>
              <a:gd name="T56" fmla="*/ 420 w 452"/>
              <a:gd name="T57" fmla="*/ 344 h 513"/>
              <a:gd name="T58" fmla="*/ 438 w 452"/>
              <a:gd name="T59" fmla="*/ 310 h 513"/>
              <a:gd name="T60" fmla="*/ 448 w 452"/>
              <a:gd name="T61" fmla="*/ 274 h 513"/>
              <a:gd name="T62" fmla="*/ 452 w 452"/>
              <a:gd name="T63" fmla="*/ 236 h 513"/>
              <a:gd name="T64" fmla="*/ 450 w 452"/>
              <a:gd name="T65" fmla="*/ 196 h 513"/>
              <a:gd name="T66" fmla="*/ 442 w 452"/>
              <a:gd name="T67" fmla="*/ 158 h 513"/>
              <a:gd name="T68" fmla="*/ 426 w 452"/>
              <a:gd name="T69" fmla="*/ 122 h 513"/>
              <a:gd name="T70" fmla="*/ 416 w 452"/>
              <a:gd name="T71" fmla="*/ 104 h 5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2" h="513">
                <a:moveTo>
                  <a:pt x="416" y="104"/>
                </a:moveTo>
                <a:lnTo>
                  <a:pt x="416" y="104"/>
                </a:lnTo>
                <a:lnTo>
                  <a:pt x="402" y="86"/>
                </a:lnTo>
                <a:lnTo>
                  <a:pt x="388" y="68"/>
                </a:lnTo>
                <a:lnTo>
                  <a:pt x="372" y="54"/>
                </a:lnTo>
                <a:lnTo>
                  <a:pt x="354" y="40"/>
                </a:lnTo>
                <a:lnTo>
                  <a:pt x="336" y="28"/>
                </a:lnTo>
                <a:lnTo>
                  <a:pt x="316" y="20"/>
                </a:lnTo>
                <a:lnTo>
                  <a:pt x="296" y="12"/>
                </a:lnTo>
                <a:lnTo>
                  <a:pt x="274" y="6"/>
                </a:lnTo>
                <a:lnTo>
                  <a:pt x="252" y="2"/>
                </a:lnTo>
                <a:lnTo>
                  <a:pt x="230" y="0"/>
                </a:lnTo>
                <a:lnTo>
                  <a:pt x="210" y="2"/>
                </a:lnTo>
                <a:lnTo>
                  <a:pt x="188" y="4"/>
                </a:lnTo>
                <a:lnTo>
                  <a:pt x="166" y="10"/>
                </a:lnTo>
                <a:lnTo>
                  <a:pt x="144" y="16"/>
                </a:lnTo>
                <a:lnTo>
                  <a:pt x="124" y="26"/>
                </a:lnTo>
                <a:lnTo>
                  <a:pt x="104" y="38"/>
                </a:lnTo>
                <a:lnTo>
                  <a:pt x="104" y="38"/>
                </a:lnTo>
                <a:lnTo>
                  <a:pt x="86" y="50"/>
                </a:lnTo>
                <a:lnTo>
                  <a:pt x="68" y="66"/>
                </a:lnTo>
                <a:lnTo>
                  <a:pt x="52" y="82"/>
                </a:lnTo>
                <a:lnTo>
                  <a:pt x="40" y="100"/>
                </a:lnTo>
                <a:lnTo>
                  <a:pt x="28" y="118"/>
                </a:lnTo>
                <a:lnTo>
                  <a:pt x="18" y="138"/>
                </a:lnTo>
                <a:lnTo>
                  <a:pt x="12" y="158"/>
                </a:lnTo>
                <a:lnTo>
                  <a:pt x="6" y="180"/>
                </a:lnTo>
                <a:lnTo>
                  <a:pt x="2" y="200"/>
                </a:lnTo>
                <a:lnTo>
                  <a:pt x="0" y="222"/>
                </a:lnTo>
                <a:lnTo>
                  <a:pt x="2" y="244"/>
                </a:lnTo>
                <a:lnTo>
                  <a:pt x="4" y="266"/>
                </a:lnTo>
                <a:lnTo>
                  <a:pt x="8" y="288"/>
                </a:lnTo>
                <a:lnTo>
                  <a:pt x="16" y="310"/>
                </a:lnTo>
                <a:lnTo>
                  <a:pt x="26" y="330"/>
                </a:lnTo>
                <a:lnTo>
                  <a:pt x="36" y="350"/>
                </a:lnTo>
                <a:lnTo>
                  <a:pt x="36" y="350"/>
                </a:lnTo>
                <a:lnTo>
                  <a:pt x="48" y="366"/>
                </a:lnTo>
                <a:lnTo>
                  <a:pt x="62" y="382"/>
                </a:lnTo>
                <a:lnTo>
                  <a:pt x="76" y="396"/>
                </a:lnTo>
                <a:lnTo>
                  <a:pt x="90" y="408"/>
                </a:lnTo>
                <a:lnTo>
                  <a:pt x="106" y="418"/>
                </a:lnTo>
                <a:lnTo>
                  <a:pt x="124" y="428"/>
                </a:lnTo>
                <a:lnTo>
                  <a:pt x="142" y="437"/>
                </a:lnTo>
                <a:lnTo>
                  <a:pt x="160" y="443"/>
                </a:lnTo>
                <a:lnTo>
                  <a:pt x="178" y="449"/>
                </a:lnTo>
                <a:lnTo>
                  <a:pt x="196" y="453"/>
                </a:lnTo>
                <a:lnTo>
                  <a:pt x="216" y="453"/>
                </a:lnTo>
                <a:lnTo>
                  <a:pt x="234" y="455"/>
                </a:lnTo>
                <a:lnTo>
                  <a:pt x="254" y="453"/>
                </a:lnTo>
                <a:lnTo>
                  <a:pt x="274" y="449"/>
                </a:lnTo>
                <a:lnTo>
                  <a:pt x="292" y="445"/>
                </a:lnTo>
                <a:lnTo>
                  <a:pt x="310" y="437"/>
                </a:lnTo>
                <a:lnTo>
                  <a:pt x="412" y="513"/>
                </a:lnTo>
                <a:lnTo>
                  <a:pt x="384" y="390"/>
                </a:lnTo>
                <a:lnTo>
                  <a:pt x="384" y="390"/>
                </a:lnTo>
                <a:lnTo>
                  <a:pt x="398" y="376"/>
                </a:lnTo>
                <a:lnTo>
                  <a:pt x="410" y="360"/>
                </a:lnTo>
                <a:lnTo>
                  <a:pt x="420" y="344"/>
                </a:lnTo>
                <a:lnTo>
                  <a:pt x="430" y="328"/>
                </a:lnTo>
                <a:lnTo>
                  <a:pt x="438" y="310"/>
                </a:lnTo>
                <a:lnTo>
                  <a:pt x="444" y="292"/>
                </a:lnTo>
                <a:lnTo>
                  <a:pt x="448" y="274"/>
                </a:lnTo>
                <a:lnTo>
                  <a:pt x="452" y="254"/>
                </a:lnTo>
                <a:lnTo>
                  <a:pt x="452" y="236"/>
                </a:lnTo>
                <a:lnTo>
                  <a:pt x="452" y="216"/>
                </a:lnTo>
                <a:lnTo>
                  <a:pt x="450" y="196"/>
                </a:lnTo>
                <a:lnTo>
                  <a:pt x="448" y="178"/>
                </a:lnTo>
                <a:lnTo>
                  <a:pt x="442" y="158"/>
                </a:lnTo>
                <a:lnTo>
                  <a:pt x="436" y="140"/>
                </a:lnTo>
                <a:lnTo>
                  <a:pt x="426" y="122"/>
                </a:lnTo>
                <a:lnTo>
                  <a:pt x="416" y="104"/>
                </a:lnTo>
                <a:lnTo>
                  <a:pt x="416" y="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1119"/>
          <p:cNvSpPr/>
          <p:nvPr>
            <p:custDataLst>
              <p:tags r:id="rId11"/>
            </p:custDataLst>
          </p:nvPr>
        </p:nvSpPr>
        <p:spPr bwMode="auto">
          <a:xfrm rot="1105086">
            <a:off x="6881844" y="2176259"/>
            <a:ext cx="956733" cy="1204384"/>
          </a:xfrm>
          <a:custGeom>
            <a:gdLst>
              <a:gd name="T0" fmla="*/ 452 w 452"/>
              <a:gd name="T1" fmla="*/ 228 h 569"/>
              <a:gd name="T2" fmla="*/ 448 w 452"/>
              <a:gd name="T3" fmla="*/ 182 h 569"/>
              <a:gd name="T4" fmla="*/ 434 w 452"/>
              <a:gd name="T5" fmla="*/ 140 h 569"/>
              <a:gd name="T6" fmla="*/ 414 w 452"/>
              <a:gd name="T7" fmla="*/ 100 h 569"/>
              <a:gd name="T8" fmla="*/ 386 w 452"/>
              <a:gd name="T9" fmla="*/ 68 h 569"/>
              <a:gd name="T10" fmla="*/ 352 w 452"/>
              <a:gd name="T11" fmla="*/ 40 h 569"/>
              <a:gd name="T12" fmla="*/ 314 w 452"/>
              <a:gd name="T13" fmla="*/ 18 h 569"/>
              <a:gd name="T14" fmla="*/ 272 w 452"/>
              <a:gd name="T15" fmla="*/ 6 h 569"/>
              <a:gd name="T16" fmla="*/ 226 w 452"/>
              <a:gd name="T17" fmla="*/ 0 h 569"/>
              <a:gd name="T18" fmla="*/ 202 w 452"/>
              <a:gd name="T19" fmla="*/ 2 h 569"/>
              <a:gd name="T20" fmla="*/ 158 w 452"/>
              <a:gd name="T21" fmla="*/ 12 h 569"/>
              <a:gd name="T22" fmla="*/ 118 w 452"/>
              <a:gd name="T23" fmla="*/ 28 h 569"/>
              <a:gd name="T24" fmla="*/ 82 w 452"/>
              <a:gd name="T25" fmla="*/ 52 h 569"/>
              <a:gd name="T26" fmla="*/ 52 w 452"/>
              <a:gd name="T27" fmla="*/ 84 h 569"/>
              <a:gd name="T28" fmla="*/ 28 w 452"/>
              <a:gd name="T29" fmla="*/ 120 h 569"/>
              <a:gd name="T30" fmla="*/ 10 w 452"/>
              <a:gd name="T31" fmla="*/ 160 h 569"/>
              <a:gd name="T32" fmla="*/ 2 w 452"/>
              <a:gd name="T33" fmla="*/ 204 h 569"/>
              <a:gd name="T34" fmla="*/ 0 w 452"/>
              <a:gd name="T35" fmla="*/ 228 h 569"/>
              <a:gd name="T36" fmla="*/ 4 w 452"/>
              <a:gd name="T37" fmla="*/ 268 h 569"/>
              <a:gd name="T38" fmla="*/ 14 w 452"/>
              <a:gd name="T39" fmla="*/ 306 h 569"/>
              <a:gd name="T40" fmla="*/ 30 w 452"/>
              <a:gd name="T41" fmla="*/ 340 h 569"/>
              <a:gd name="T42" fmla="*/ 52 w 452"/>
              <a:gd name="T43" fmla="*/ 372 h 569"/>
              <a:gd name="T44" fmla="*/ 80 w 452"/>
              <a:gd name="T45" fmla="*/ 400 h 569"/>
              <a:gd name="T46" fmla="*/ 110 w 452"/>
              <a:gd name="T47" fmla="*/ 422 h 569"/>
              <a:gd name="T48" fmla="*/ 146 w 452"/>
              <a:gd name="T49" fmla="*/ 438 h 569"/>
              <a:gd name="T50" fmla="*/ 182 w 452"/>
              <a:gd name="T51" fmla="*/ 450 h 569"/>
              <a:gd name="T52" fmla="*/ 270 w 452"/>
              <a:gd name="T53" fmla="*/ 450 h 569"/>
              <a:gd name="T54" fmla="*/ 288 w 452"/>
              <a:gd name="T55" fmla="*/ 444 h 569"/>
              <a:gd name="T56" fmla="*/ 324 w 452"/>
              <a:gd name="T57" fmla="*/ 430 h 569"/>
              <a:gd name="T58" fmla="*/ 358 w 452"/>
              <a:gd name="T59" fmla="*/ 410 h 569"/>
              <a:gd name="T60" fmla="*/ 386 w 452"/>
              <a:gd name="T61" fmla="*/ 386 h 569"/>
              <a:gd name="T62" fmla="*/ 412 w 452"/>
              <a:gd name="T63" fmla="*/ 356 h 569"/>
              <a:gd name="T64" fmla="*/ 430 w 452"/>
              <a:gd name="T65" fmla="*/ 324 h 569"/>
              <a:gd name="T66" fmla="*/ 444 w 452"/>
              <a:gd name="T67" fmla="*/ 286 h 569"/>
              <a:gd name="T68" fmla="*/ 452 w 452"/>
              <a:gd name="T69" fmla="*/ 248 h 569"/>
              <a:gd name="T70" fmla="*/ 452 w 452"/>
              <a:gd name="T71" fmla="*/ 228 h 5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2" h="569">
                <a:moveTo>
                  <a:pt x="452" y="228"/>
                </a:moveTo>
                <a:lnTo>
                  <a:pt x="452" y="228"/>
                </a:lnTo>
                <a:lnTo>
                  <a:pt x="452" y="204"/>
                </a:lnTo>
                <a:lnTo>
                  <a:pt x="448" y="182"/>
                </a:lnTo>
                <a:lnTo>
                  <a:pt x="442" y="160"/>
                </a:lnTo>
                <a:lnTo>
                  <a:pt x="434" y="140"/>
                </a:lnTo>
                <a:lnTo>
                  <a:pt x="424" y="120"/>
                </a:lnTo>
                <a:lnTo>
                  <a:pt x="414" y="100"/>
                </a:lnTo>
                <a:lnTo>
                  <a:pt x="400" y="84"/>
                </a:lnTo>
                <a:lnTo>
                  <a:pt x="386" y="68"/>
                </a:lnTo>
                <a:lnTo>
                  <a:pt x="370" y="52"/>
                </a:lnTo>
                <a:lnTo>
                  <a:pt x="352" y="40"/>
                </a:lnTo>
                <a:lnTo>
                  <a:pt x="334" y="28"/>
                </a:lnTo>
                <a:lnTo>
                  <a:pt x="314" y="18"/>
                </a:lnTo>
                <a:lnTo>
                  <a:pt x="294" y="12"/>
                </a:lnTo>
                <a:lnTo>
                  <a:pt x="272" y="6"/>
                </a:lnTo>
                <a:lnTo>
                  <a:pt x="250" y="2"/>
                </a:lnTo>
                <a:lnTo>
                  <a:pt x="226" y="0"/>
                </a:lnTo>
                <a:lnTo>
                  <a:pt x="226" y="0"/>
                </a:lnTo>
                <a:lnTo>
                  <a:pt x="202" y="2"/>
                </a:lnTo>
                <a:lnTo>
                  <a:pt x="180" y="6"/>
                </a:lnTo>
                <a:lnTo>
                  <a:pt x="158" y="12"/>
                </a:lnTo>
                <a:lnTo>
                  <a:pt x="138" y="18"/>
                </a:lnTo>
                <a:lnTo>
                  <a:pt x="118" y="28"/>
                </a:lnTo>
                <a:lnTo>
                  <a:pt x="100" y="40"/>
                </a:lnTo>
                <a:lnTo>
                  <a:pt x="82" y="52"/>
                </a:lnTo>
                <a:lnTo>
                  <a:pt x="66" y="68"/>
                </a:lnTo>
                <a:lnTo>
                  <a:pt x="52" y="84"/>
                </a:lnTo>
                <a:lnTo>
                  <a:pt x="38" y="100"/>
                </a:lnTo>
                <a:lnTo>
                  <a:pt x="28" y="120"/>
                </a:lnTo>
                <a:lnTo>
                  <a:pt x="18" y="140"/>
                </a:lnTo>
                <a:lnTo>
                  <a:pt x="10" y="160"/>
                </a:lnTo>
                <a:lnTo>
                  <a:pt x="4" y="182"/>
                </a:lnTo>
                <a:lnTo>
                  <a:pt x="2" y="204"/>
                </a:lnTo>
                <a:lnTo>
                  <a:pt x="0" y="228"/>
                </a:lnTo>
                <a:lnTo>
                  <a:pt x="0" y="228"/>
                </a:lnTo>
                <a:lnTo>
                  <a:pt x="0" y="248"/>
                </a:lnTo>
                <a:lnTo>
                  <a:pt x="4" y="268"/>
                </a:lnTo>
                <a:lnTo>
                  <a:pt x="8" y="286"/>
                </a:lnTo>
                <a:lnTo>
                  <a:pt x="14" y="306"/>
                </a:lnTo>
                <a:lnTo>
                  <a:pt x="22" y="324"/>
                </a:lnTo>
                <a:lnTo>
                  <a:pt x="30" y="340"/>
                </a:lnTo>
                <a:lnTo>
                  <a:pt x="40" y="356"/>
                </a:lnTo>
                <a:lnTo>
                  <a:pt x="52" y="372"/>
                </a:lnTo>
                <a:lnTo>
                  <a:pt x="66" y="386"/>
                </a:lnTo>
                <a:lnTo>
                  <a:pt x="80" y="400"/>
                </a:lnTo>
                <a:lnTo>
                  <a:pt x="94" y="410"/>
                </a:lnTo>
                <a:lnTo>
                  <a:pt x="110" y="422"/>
                </a:lnTo>
                <a:lnTo>
                  <a:pt x="128" y="430"/>
                </a:lnTo>
                <a:lnTo>
                  <a:pt x="146" y="438"/>
                </a:lnTo>
                <a:lnTo>
                  <a:pt x="164" y="444"/>
                </a:lnTo>
                <a:lnTo>
                  <a:pt x="182" y="450"/>
                </a:lnTo>
                <a:lnTo>
                  <a:pt x="226" y="569"/>
                </a:lnTo>
                <a:lnTo>
                  <a:pt x="270" y="450"/>
                </a:lnTo>
                <a:lnTo>
                  <a:pt x="270" y="450"/>
                </a:lnTo>
                <a:lnTo>
                  <a:pt x="288" y="444"/>
                </a:lnTo>
                <a:lnTo>
                  <a:pt x="308" y="438"/>
                </a:lnTo>
                <a:lnTo>
                  <a:pt x="324" y="430"/>
                </a:lnTo>
                <a:lnTo>
                  <a:pt x="342" y="422"/>
                </a:lnTo>
                <a:lnTo>
                  <a:pt x="358" y="410"/>
                </a:lnTo>
                <a:lnTo>
                  <a:pt x="372" y="400"/>
                </a:lnTo>
                <a:lnTo>
                  <a:pt x="386" y="386"/>
                </a:lnTo>
                <a:lnTo>
                  <a:pt x="400" y="372"/>
                </a:lnTo>
                <a:lnTo>
                  <a:pt x="412" y="356"/>
                </a:lnTo>
                <a:lnTo>
                  <a:pt x="422" y="340"/>
                </a:lnTo>
                <a:lnTo>
                  <a:pt x="430" y="324"/>
                </a:lnTo>
                <a:lnTo>
                  <a:pt x="438" y="306"/>
                </a:lnTo>
                <a:lnTo>
                  <a:pt x="444" y="286"/>
                </a:lnTo>
                <a:lnTo>
                  <a:pt x="448" y="268"/>
                </a:lnTo>
                <a:lnTo>
                  <a:pt x="452" y="248"/>
                </a:lnTo>
                <a:lnTo>
                  <a:pt x="452" y="228"/>
                </a:lnTo>
                <a:lnTo>
                  <a:pt x="452" y="2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1120"/>
          <p:cNvSpPr/>
          <p:nvPr>
            <p:custDataLst>
              <p:tags r:id="rId12"/>
            </p:custDataLst>
          </p:nvPr>
        </p:nvSpPr>
        <p:spPr bwMode="auto">
          <a:xfrm rot="900000">
            <a:off x="8578294" y="3311490"/>
            <a:ext cx="956733" cy="1085851"/>
          </a:xfrm>
          <a:custGeom>
            <a:gdLst>
              <a:gd name="T0" fmla="*/ 36 w 452"/>
              <a:gd name="T1" fmla="*/ 104 h 513"/>
              <a:gd name="T2" fmla="*/ 64 w 452"/>
              <a:gd name="T3" fmla="*/ 68 h 513"/>
              <a:gd name="T4" fmla="*/ 98 w 452"/>
              <a:gd name="T5" fmla="*/ 40 h 513"/>
              <a:gd name="T6" fmla="*/ 136 w 452"/>
              <a:gd name="T7" fmla="*/ 20 h 513"/>
              <a:gd name="T8" fmla="*/ 178 w 452"/>
              <a:gd name="T9" fmla="*/ 6 h 513"/>
              <a:gd name="T10" fmla="*/ 222 w 452"/>
              <a:gd name="T11" fmla="*/ 0 h 513"/>
              <a:gd name="T12" fmla="*/ 264 w 452"/>
              <a:gd name="T13" fmla="*/ 4 h 513"/>
              <a:gd name="T14" fmla="*/ 308 w 452"/>
              <a:gd name="T15" fmla="*/ 16 h 513"/>
              <a:gd name="T16" fmla="*/ 348 w 452"/>
              <a:gd name="T17" fmla="*/ 38 h 513"/>
              <a:gd name="T18" fmla="*/ 368 w 452"/>
              <a:gd name="T19" fmla="*/ 50 h 513"/>
              <a:gd name="T20" fmla="*/ 400 w 452"/>
              <a:gd name="T21" fmla="*/ 82 h 513"/>
              <a:gd name="T22" fmla="*/ 424 w 452"/>
              <a:gd name="T23" fmla="*/ 118 h 513"/>
              <a:gd name="T24" fmla="*/ 442 w 452"/>
              <a:gd name="T25" fmla="*/ 158 h 513"/>
              <a:gd name="T26" fmla="*/ 450 w 452"/>
              <a:gd name="T27" fmla="*/ 200 h 513"/>
              <a:gd name="T28" fmla="*/ 452 w 452"/>
              <a:gd name="T29" fmla="*/ 244 h 513"/>
              <a:gd name="T30" fmla="*/ 444 w 452"/>
              <a:gd name="T31" fmla="*/ 288 h 513"/>
              <a:gd name="T32" fmla="*/ 428 w 452"/>
              <a:gd name="T33" fmla="*/ 330 h 513"/>
              <a:gd name="T34" fmla="*/ 416 w 452"/>
              <a:gd name="T35" fmla="*/ 350 h 513"/>
              <a:gd name="T36" fmla="*/ 390 w 452"/>
              <a:gd name="T37" fmla="*/ 382 h 513"/>
              <a:gd name="T38" fmla="*/ 362 w 452"/>
              <a:gd name="T39" fmla="*/ 408 h 513"/>
              <a:gd name="T40" fmla="*/ 328 w 452"/>
              <a:gd name="T41" fmla="*/ 428 h 513"/>
              <a:gd name="T42" fmla="*/ 292 w 452"/>
              <a:gd name="T43" fmla="*/ 443 h 513"/>
              <a:gd name="T44" fmla="*/ 256 w 452"/>
              <a:gd name="T45" fmla="*/ 453 h 513"/>
              <a:gd name="T46" fmla="*/ 218 w 452"/>
              <a:gd name="T47" fmla="*/ 455 h 513"/>
              <a:gd name="T48" fmla="*/ 180 w 452"/>
              <a:gd name="T49" fmla="*/ 449 h 513"/>
              <a:gd name="T50" fmla="*/ 142 w 452"/>
              <a:gd name="T51" fmla="*/ 437 h 513"/>
              <a:gd name="T52" fmla="*/ 68 w 452"/>
              <a:gd name="T53" fmla="*/ 390 h 513"/>
              <a:gd name="T54" fmla="*/ 56 w 452"/>
              <a:gd name="T55" fmla="*/ 376 h 513"/>
              <a:gd name="T56" fmla="*/ 32 w 452"/>
              <a:gd name="T57" fmla="*/ 344 h 513"/>
              <a:gd name="T58" fmla="*/ 16 w 452"/>
              <a:gd name="T59" fmla="*/ 310 h 513"/>
              <a:gd name="T60" fmla="*/ 4 w 452"/>
              <a:gd name="T61" fmla="*/ 274 h 513"/>
              <a:gd name="T62" fmla="*/ 0 w 452"/>
              <a:gd name="T63" fmla="*/ 236 h 513"/>
              <a:gd name="T64" fmla="*/ 2 w 452"/>
              <a:gd name="T65" fmla="*/ 196 h 513"/>
              <a:gd name="T66" fmla="*/ 10 w 452"/>
              <a:gd name="T67" fmla="*/ 158 h 513"/>
              <a:gd name="T68" fmla="*/ 26 w 452"/>
              <a:gd name="T69" fmla="*/ 122 h 513"/>
              <a:gd name="T70" fmla="*/ 36 w 452"/>
              <a:gd name="T71" fmla="*/ 104 h 5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2" h="513">
                <a:moveTo>
                  <a:pt x="36" y="104"/>
                </a:moveTo>
                <a:lnTo>
                  <a:pt x="36" y="104"/>
                </a:lnTo>
                <a:lnTo>
                  <a:pt x="50" y="86"/>
                </a:lnTo>
                <a:lnTo>
                  <a:pt x="64" y="68"/>
                </a:lnTo>
                <a:lnTo>
                  <a:pt x="80" y="54"/>
                </a:lnTo>
                <a:lnTo>
                  <a:pt x="98" y="40"/>
                </a:lnTo>
                <a:lnTo>
                  <a:pt x="118" y="28"/>
                </a:lnTo>
                <a:lnTo>
                  <a:pt x="136" y="20"/>
                </a:lnTo>
                <a:lnTo>
                  <a:pt x="158" y="12"/>
                </a:lnTo>
                <a:lnTo>
                  <a:pt x="178" y="6"/>
                </a:lnTo>
                <a:lnTo>
                  <a:pt x="200" y="2"/>
                </a:lnTo>
                <a:lnTo>
                  <a:pt x="222" y="0"/>
                </a:lnTo>
                <a:lnTo>
                  <a:pt x="242" y="2"/>
                </a:lnTo>
                <a:lnTo>
                  <a:pt x="264" y="4"/>
                </a:lnTo>
                <a:lnTo>
                  <a:pt x="286" y="10"/>
                </a:lnTo>
                <a:lnTo>
                  <a:pt x="308" y="16"/>
                </a:lnTo>
                <a:lnTo>
                  <a:pt x="328" y="26"/>
                </a:lnTo>
                <a:lnTo>
                  <a:pt x="348" y="38"/>
                </a:lnTo>
                <a:lnTo>
                  <a:pt x="348" y="38"/>
                </a:lnTo>
                <a:lnTo>
                  <a:pt x="368" y="50"/>
                </a:lnTo>
                <a:lnTo>
                  <a:pt x="384" y="66"/>
                </a:lnTo>
                <a:lnTo>
                  <a:pt x="400" y="82"/>
                </a:lnTo>
                <a:lnTo>
                  <a:pt x="412" y="100"/>
                </a:lnTo>
                <a:lnTo>
                  <a:pt x="424" y="118"/>
                </a:lnTo>
                <a:lnTo>
                  <a:pt x="434" y="138"/>
                </a:lnTo>
                <a:lnTo>
                  <a:pt x="442" y="158"/>
                </a:lnTo>
                <a:lnTo>
                  <a:pt x="446" y="180"/>
                </a:lnTo>
                <a:lnTo>
                  <a:pt x="450" y="200"/>
                </a:lnTo>
                <a:lnTo>
                  <a:pt x="452" y="222"/>
                </a:lnTo>
                <a:lnTo>
                  <a:pt x="452" y="244"/>
                </a:lnTo>
                <a:lnTo>
                  <a:pt x="448" y="266"/>
                </a:lnTo>
                <a:lnTo>
                  <a:pt x="444" y="288"/>
                </a:lnTo>
                <a:lnTo>
                  <a:pt x="436" y="310"/>
                </a:lnTo>
                <a:lnTo>
                  <a:pt x="428" y="330"/>
                </a:lnTo>
                <a:lnTo>
                  <a:pt x="416" y="350"/>
                </a:lnTo>
                <a:lnTo>
                  <a:pt x="416" y="350"/>
                </a:lnTo>
                <a:lnTo>
                  <a:pt x="404" y="366"/>
                </a:lnTo>
                <a:lnTo>
                  <a:pt x="390" y="382"/>
                </a:lnTo>
                <a:lnTo>
                  <a:pt x="376" y="396"/>
                </a:lnTo>
                <a:lnTo>
                  <a:pt x="362" y="408"/>
                </a:lnTo>
                <a:lnTo>
                  <a:pt x="346" y="418"/>
                </a:lnTo>
                <a:lnTo>
                  <a:pt x="328" y="428"/>
                </a:lnTo>
                <a:lnTo>
                  <a:pt x="310" y="437"/>
                </a:lnTo>
                <a:lnTo>
                  <a:pt x="292" y="443"/>
                </a:lnTo>
                <a:lnTo>
                  <a:pt x="274" y="449"/>
                </a:lnTo>
                <a:lnTo>
                  <a:pt x="256" y="453"/>
                </a:lnTo>
                <a:lnTo>
                  <a:pt x="236" y="453"/>
                </a:lnTo>
                <a:lnTo>
                  <a:pt x="218" y="455"/>
                </a:lnTo>
                <a:lnTo>
                  <a:pt x="198" y="453"/>
                </a:lnTo>
                <a:lnTo>
                  <a:pt x="180" y="449"/>
                </a:lnTo>
                <a:lnTo>
                  <a:pt x="160" y="445"/>
                </a:lnTo>
                <a:lnTo>
                  <a:pt x="142" y="437"/>
                </a:lnTo>
                <a:lnTo>
                  <a:pt x="42" y="513"/>
                </a:lnTo>
                <a:lnTo>
                  <a:pt x="68" y="390"/>
                </a:lnTo>
                <a:lnTo>
                  <a:pt x="68" y="390"/>
                </a:lnTo>
                <a:lnTo>
                  <a:pt x="56" y="376"/>
                </a:lnTo>
                <a:lnTo>
                  <a:pt x="42" y="360"/>
                </a:lnTo>
                <a:lnTo>
                  <a:pt x="32" y="344"/>
                </a:lnTo>
                <a:lnTo>
                  <a:pt x="22" y="328"/>
                </a:lnTo>
                <a:lnTo>
                  <a:pt x="16" y="310"/>
                </a:lnTo>
                <a:lnTo>
                  <a:pt x="8" y="292"/>
                </a:lnTo>
                <a:lnTo>
                  <a:pt x="4" y="274"/>
                </a:lnTo>
                <a:lnTo>
                  <a:pt x="2" y="254"/>
                </a:lnTo>
                <a:lnTo>
                  <a:pt x="0" y="236"/>
                </a:lnTo>
                <a:lnTo>
                  <a:pt x="0" y="216"/>
                </a:lnTo>
                <a:lnTo>
                  <a:pt x="2" y="196"/>
                </a:lnTo>
                <a:lnTo>
                  <a:pt x="4" y="178"/>
                </a:lnTo>
                <a:lnTo>
                  <a:pt x="10" y="158"/>
                </a:lnTo>
                <a:lnTo>
                  <a:pt x="16" y="140"/>
                </a:lnTo>
                <a:lnTo>
                  <a:pt x="26" y="122"/>
                </a:lnTo>
                <a:lnTo>
                  <a:pt x="36" y="104"/>
                </a:lnTo>
                <a:lnTo>
                  <a:pt x="36" y="1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1118"/>
          <p:cNvSpPr/>
          <p:nvPr>
            <p:custDataLst>
              <p:tags r:id="rId13"/>
            </p:custDataLst>
          </p:nvPr>
        </p:nvSpPr>
        <p:spPr bwMode="auto">
          <a:xfrm rot="1980775">
            <a:off x="8590529" y="4911380"/>
            <a:ext cx="1003300" cy="920751"/>
          </a:xfrm>
          <a:custGeom>
            <a:gdLst>
              <a:gd name="T0" fmla="*/ 120 w 474"/>
              <a:gd name="T1" fmla="*/ 49 h 435"/>
              <a:gd name="T2" fmla="*/ 156 w 474"/>
              <a:gd name="T3" fmla="*/ 24 h 435"/>
              <a:gd name="T4" fmla="*/ 196 w 474"/>
              <a:gd name="T5" fmla="*/ 8 h 435"/>
              <a:gd name="T6" fmla="*/ 238 w 474"/>
              <a:gd name="T7" fmla="*/ 0 h 435"/>
              <a:gd name="T8" fmla="*/ 280 w 474"/>
              <a:gd name="T9" fmla="*/ 0 h 435"/>
              <a:gd name="T10" fmla="*/ 320 w 474"/>
              <a:gd name="T11" fmla="*/ 8 h 435"/>
              <a:gd name="T12" fmla="*/ 360 w 474"/>
              <a:gd name="T13" fmla="*/ 24 h 435"/>
              <a:gd name="T14" fmla="*/ 396 w 474"/>
              <a:gd name="T15" fmla="*/ 49 h 435"/>
              <a:gd name="T16" fmla="*/ 426 w 474"/>
              <a:gd name="T17" fmla="*/ 81 h 435"/>
              <a:gd name="T18" fmla="*/ 440 w 474"/>
              <a:gd name="T19" fmla="*/ 99 h 435"/>
              <a:gd name="T20" fmla="*/ 460 w 474"/>
              <a:gd name="T21" fmla="*/ 139 h 435"/>
              <a:gd name="T22" fmla="*/ 470 w 474"/>
              <a:gd name="T23" fmla="*/ 179 h 435"/>
              <a:gd name="T24" fmla="*/ 474 w 474"/>
              <a:gd name="T25" fmla="*/ 221 h 435"/>
              <a:gd name="T26" fmla="*/ 470 w 474"/>
              <a:gd name="T27" fmla="*/ 263 h 435"/>
              <a:gd name="T28" fmla="*/ 458 w 474"/>
              <a:gd name="T29" fmla="*/ 303 h 435"/>
              <a:gd name="T30" fmla="*/ 438 w 474"/>
              <a:gd name="T31" fmla="*/ 339 h 435"/>
              <a:gd name="T32" fmla="*/ 410 w 474"/>
              <a:gd name="T33" fmla="*/ 373 h 435"/>
              <a:gd name="T34" fmla="*/ 392 w 474"/>
              <a:gd name="T35" fmla="*/ 387 h 435"/>
              <a:gd name="T36" fmla="*/ 360 w 474"/>
              <a:gd name="T37" fmla="*/ 409 h 435"/>
              <a:gd name="T38" fmla="*/ 326 w 474"/>
              <a:gd name="T39" fmla="*/ 425 h 435"/>
              <a:gd name="T40" fmla="*/ 290 w 474"/>
              <a:gd name="T41" fmla="*/ 433 h 435"/>
              <a:gd name="T42" fmla="*/ 252 w 474"/>
              <a:gd name="T43" fmla="*/ 435 h 435"/>
              <a:gd name="T44" fmla="*/ 216 w 474"/>
              <a:gd name="T45" fmla="*/ 433 h 435"/>
              <a:gd name="T46" fmla="*/ 180 w 474"/>
              <a:gd name="T47" fmla="*/ 423 h 435"/>
              <a:gd name="T48" fmla="*/ 146 w 474"/>
              <a:gd name="T49" fmla="*/ 407 h 435"/>
              <a:gd name="T50" fmla="*/ 116 w 474"/>
              <a:gd name="T51" fmla="*/ 385 h 435"/>
              <a:gd name="T52" fmla="*/ 64 w 474"/>
              <a:gd name="T53" fmla="*/ 319 h 435"/>
              <a:gd name="T54" fmla="*/ 56 w 474"/>
              <a:gd name="T55" fmla="*/ 303 h 435"/>
              <a:gd name="T56" fmla="*/ 44 w 474"/>
              <a:gd name="T57" fmla="*/ 267 h 435"/>
              <a:gd name="T58" fmla="*/ 38 w 474"/>
              <a:gd name="T59" fmla="*/ 229 h 435"/>
              <a:gd name="T60" fmla="*/ 40 w 474"/>
              <a:gd name="T61" fmla="*/ 193 h 435"/>
              <a:gd name="T62" fmla="*/ 46 w 474"/>
              <a:gd name="T63" fmla="*/ 157 h 435"/>
              <a:gd name="T64" fmla="*/ 60 w 474"/>
              <a:gd name="T65" fmla="*/ 123 h 435"/>
              <a:gd name="T66" fmla="*/ 80 w 474"/>
              <a:gd name="T67" fmla="*/ 91 h 435"/>
              <a:gd name="T68" fmla="*/ 104 w 474"/>
              <a:gd name="T69" fmla="*/ 61 h 435"/>
              <a:gd name="T70" fmla="*/ 120 w 474"/>
              <a:gd name="T71" fmla="*/ 49 h 4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72" h="435">
                <a:moveTo>
                  <a:pt x="120" y="49"/>
                </a:moveTo>
                <a:lnTo>
                  <a:pt x="120" y="49"/>
                </a:lnTo>
                <a:lnTo>
                  <a:pt x="138" y="35"/>
                </a:lnTo>
                <a:lnTo>
                  <a:pt x="156" y="24"/>
                </a:lnTo>
                <a:lnTo>
                  <a:pt x="176" y="14"/>
                </a:lnTo>
                <a:lnTo>
                  <a:pt x="196" y="8"/>
                </a:lnTo>
                <a:lnTo>
                  <a:pt x="218" y="2"/>
                </a:lnTo>
                <a:lnTo>
                  <a:pt x="238" y="0"/>
                </a:lnTo>
                <a:lnTo>
                  <a:pt x="258" y="0"/>
                </a:lnTo>
                <a:lnTo>
                  <a:pt x="280" y="0"/>
                </a:lnTo>
                <a:lnTo>
                  <a:pt x="300" y="4"/>
                </a:lnTo>
                <a:lnTo>
                  <a:pt x="320" y="8"/>
                </a:lnTo>
                <a:lnTo>
                  <a:pt x="340" y="16"/>
                </a:lnTo>
                <a:lnTo>
                  <a:pt x="360" y="24"/>
                </a:lnTo>
                <a:lnTo>
                  <a:pt x="378" y="37"/>
                </a:lnTo>
                <a:lnTo>
                  <a:pt x="396" y="49"/>
                </a:lnTo>
                <a:lnTo>
                  <a:pt x="412" y="65"/>
                </a:lnTo>
                <a:lnTo>
                  <a:pt x="426" y="81"/>
                </a:lnTo>
                <a:lnTo>
                  <a:pt x="426" y="81"/>
                </a:lnTo>
                <a:lnTo>
                  <a:pt x="440" y="99"/>
                </a:lnTo>
                <a:lnTo>
                  <a:pt x="450" y="119"/>
                </a:lnTo>
                <a:lnTo>
                  <a:pt x="460" y="139"/>
                </a:lnTo>
                <a:lnTo>
                  <a:pt x="466" y="159"/>
                </a:lnTo>
                <a:lnTo>
                  <a:pt x="470" y="179"/>
                </a:lnTo>
                <a:lnTo>
                  <a:pt x="474" y="199"/>
                </a:lnTo>
                <a:lnTo>
                  <a:pt x="474" y="221"/>
                </a:lnTo>
                <a:lnTo>
                  <a:pt x="472" y="241"/>
                </a:lnTo>
                <a:lnTo>
                  <a:pt x="470" y="263"/>
                </a:lnTo>
                <a:lnTo>
                  <a:pt x="464" y="283"/>
                </a:lnTo>
                <a:lnTo>
                  <a:pt x="458" y="303"/>
                </a:lnTo>
                <a:lnTo>
                  <a:pt x="448" y="321"/>
                </a:lnTo>
                <a:lnTo>
                  <a:pt x="438" y="339"/>
                </a:lnTo>
                <a:lnTo>
                  <a:pt x="424" y="357"/>
                </a:lnTo>
                <a:lnTo>
                  <a:pt x="410" y="373"/>
                </a:lnTo>
                <a:lnTo>
                  <a:pt x="392" y="387"/>
                </a:lnTo>
                <a:lnTo>
                  <a:pt x="392" y="387"/>
                </a:lnTo>
                <a:lnTo>
                  <a:pt x="376" y="399"/>
                </a:lnTo>
                <a:lnTo>
                  <a:pt x="360" y="409"/>
                </a:lnTo>
                <a:lnTo>
                  <a:pt x="344" y="417"/>
                </a:lnTo>
                <a:lnTo>
                  <a:pt x="326" y="425"/>
                </a:lnTo>
                <a:lnTo>
                  <a:pt x="308" y="429"/>
                </a:lnTo>
                <a:lnTo>
                  <a:pt x="290" y="433"/>
                </a:lnTo>
                <a:lnTo>
                  <a:pt x="272" y="435"/>
                </a:lnTo>
                <a:lnTo>
                  <a:pt x="252" y="435"/>
                </a:lnTo>
                <a:lnTo>
                  <a:pt x="234" y="435"/>
                </a:lnTo>
                <a:lnTo>
                  <a:pt x="216" y="433"/>
                </a:lnTo>
                <a:lnTo>
                  <a:pt x="198" y="429"/>
                </a:lnTo>
                <a:lnTo>
                  <a:pt x="180" y="423"/>
                </a:lnTo>
                <a:lnTo>
                  <a:pt x="164" y="415"/>
                </a:lnTo>
                <a:lnTo>
                  <a:pt x="146" y="407"/>
                </a:lnTo>
                <a:lnTo>
                  <a:pt x="130" y="397"/>
                </a:lnTo>
                <a:lnTo>
                  <a:pt x="116" y="385"/>
                </a:lnTo>
                <a:lnTo>
                  <a:pt x="0" y="423"/>
                </a:lnTo>
                <a:lnTo>
                  <a:pt x="64" y="319"/>
                </a:lnTo>
                <a:lnTo>
                  <a:pt x="64" y="319"/>
                </a:lnTo>
                <a:lnTo>
                  <a:pt x="56" y="303"/>
                </a:lnTo>
                <a:lnTo>
                  <a:pt x="48" y="285"/>
                </a:lnTo>
                <a:lnTo>
                  <a:pt x="44" y="267"/>
                </a:lnTo>
                <a:lnTo>
                  <a:pt x="40" y="249"/>
                </a:lnTo>
                <a:lnTo>
                  <a:pt x="38" y="229"/>
                </a:lnTo>
                <a:lnTo>
                  <a:pt x="38" y="211"/>
                </a:lnTo>
                <a:lnTo>
                  <a:pt x="40" y="193"/>
                </a:lnTo>
                <a:lnTo>
                  <a:pt x="42" y="175"/>
                </a:lnTo>
                <a:lnTo>
                  <a:pt x="46" y="157"/>
                </a:lnTo>
                <a:lnTo>
                  <a:pt x="52" y="139"/>
                </a:lnTo>
                <a:lnTo>
                  <a:pt x="60" y="123"/>
                </a:lnTo>
                <a:lnTo>
                  <a:pt x="70" y="105"/>
                </a:lnTo>
                <a:lnTo>
                  <a:pt x="80" y="91"/>
                </a:lnTo>
                <a:lnTo>
                  <a:pt x="92" y="75"/>
                </a:lnTo>
                <a:lnTo>
                  <a:pt x="104" y="61"/>
                </a:lnTo>
                <a:lnTo>
                  <a:pt x="120" y="49"/>
                </a:lnTo>
                <a:lnTo>
                  <a:pt x="120" y="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文本框 60"/>
          <p:cNvSpPr txBox="1"/>
          <p:nvPr>
            <p:custDataLst>
              <p:tags r:id="rId14"/>
            </p:custDataLst>
          </p:nvPr>
        </p:nvSpPr>
        <p:spPr>
          <a:xfrm>
            <a:off x="7873105" y="2110645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fontScale="90000"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45">
                <a:solidFill>
                  <a:schemeClr val="dk1"/>
                </a:solidFill>
              </a:rPr>
              <a:t>勿欺也，而犯之：什么情况下可以对领导有话直说</a:t>
            </a:r>
            <a:endParaRPr lang="zh-CN" altLang="en-US" sz="1445">
              <a:solidFill>
                <a:schemeClr val="dk1"/>
              </a:solidFill>
            </a:endParaRPr>
          </a:p>
        </p:txBody>
      </p:sp>
      <p:sp>
        <p:nvSpPr>
          <p:cNvPr id="1215" name="文本框 1214"/>
          <p:cNvSpPr txBox="1"/>
          <p:nvPr>
            <p:custDataLst>
              <p:tags r:id="rId15"/>
            </p:custDataLst>
          </p:nvPr>
        </p:nvSpPr>
        <p:spPr>
          <a:xfrm>
            <a:off x="516055" y="3431682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fontScale="90000"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45">
                <a:solidFill>
                  <a:schemeClr val="dk1"/>
                </a:solidFill>
              </a:rPr>
              <a:t>其言之不怍，则为之也难：如何判断别人是否在吹牛</a:t>
            </a:r>
            <a:endParaRPr lang="zh-CN" altLang="en-US" sz="1445">
              <a:solidFill>
                <a:schemeClr val="dk1"/>
              </a:solidFill>
            </a:endParaRPr>
          </a:p>
        </p:txBody>
      </p:sp>
      <p:sp>
        <p:nvSpPr>
          <p:cNvPr id="1216" name="文本框 1215"/>
          <p:cNvSpPr txBox="1"/>
          <p:nvPr>
            <p:custDataLst>
              <p:tags r:id="rId16"/>
            </p:custDataLst>
          </p:nvPr>
        </p:nvSpPr>
        <p:spPr>
          <a:xfrm>
            <a:off x="1879306" y="2079085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fontScale="90000"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45">
                <a:solidFill>
                  <a:schemeClr val="dk1"/>
                </a:solidFill>
              </a:rPr>
              <a:t>以吾从大夫之后，不敢不告也：孔子请求讨伐陈恒</a:t>
            </a:r>
            <a:endParaRPr lang="zh-CN" altLang="en-US" sz="1445">
              <a:solidFill>
                <a:schemeClr val="dk1"/>
              </a:solidFill>
            </a:endParaRPr>
          </a:p>
        </p:txBody>
      </p:sp>
      <p:sp>
        <p:nvSpPr>
          <p:cNvPr id="1217" name="文本框 1216"/>
          <p:cNvSpPr txBox="1"/>
          <p:nvPr>
            <p:custDataLst>
              <p:tags r:id="rId17"/>
            </p:custDataLst>
          </p:nvPr>
        </p:nvSpPr>
        <p:spPr>
          <a:xfrm>
            <a:off x="429214" y="4972860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/>
                </a:solidFill>
              </a:rPr>
              <a:t>仲叔圉治宾客：识人善用是一项才能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18" name="文本框 1217"/>
          <p:cNvSpPr txBox="1"/>
          <p:nvPr>
            <p:custDataLst>
              <p:tags r:id="rId18"/>
            </p:custDataLst>
          </p:nvPr>
        </p:nvSpPr>
        <p:spPr>
          <a:xfrm>
            <a:off x="9578501" y="3399795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fontScale="90000" lnSpcReduction="20000"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45">
                <a:solidFill>
                  <a:schemeClr val="dk1"/>
                </a:solidFill>
              </a:rPr>
              <a:t>君子上达，小人下达：君子与小人在「技能」上的区别</a:t>
            </a:r>
            <a:endParaRPr lang="zh-CN" altLang="en-US" sz="1445">
              <a:solidFill>
                <a:schemeClr val="dk1"/>
              </a:solidFill>
            </a:endParaRPr>
          </a:p>
        </p:txBody>
      </p:sp>
      <p:sp>
        <p:nvSpPr>
          <p:cNvPr id="1219" name="文本框 1218"/>
          <p:cNvSpPr txBox="1"/>
          <p:nvPr>
            <p:custDataLst>
              <p:tags r:id="rId19"/>
            </p:custDataLst>
          </p:nvPr>
        </p:nvSpPr>
        <p:spPr>
          <a:xfrm>
            <a:off x="9617112" y="4996091"/>
            <a:ext cx="2250545" cy="74096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fontScale="90000" lnSpcReduction="20000"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  <a:defRPr sz="1400" b="0" kern="1200" spc="15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>
                <a:solidFill>
                  <a:schemeClr val="dk1"/>
                </a:solidFill>
              </a:rPr>
              <a:t>古之学者为己，今之学者为人：学习本来就是为了自己</a:t>
            </a:r>
            <a:endParaRPr lang="zh-CN" altLang="en-US">
              <a:solidFill>
                <a:schemeClr val="dk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4" y="3529179"/>
            <a:ext cx="5511262" cy="3005588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22"/>
            </p:custDataLst>
          </p:nvPr>
        </p:nvSpPr>
        <p:spPr>
          <a:xfrm>
            <a:off x="959429" y="356659"/>
            <a:ext cx="10273141" cy="657556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5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b="1" spc="3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宪问第十四</a:t>
            </a:r>
            <a:endParaRPr lang="zh-CN" altLang="en-US" sz="3200" b="1" spc="3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cake-graphic_43580"/>
          <p:cNvSpPr>
            <a:spLocks noChangeAspect="1"/>
          </p:cNvSpPr>
          <p:nvPr>
            <p:custDataLst>
              <p:tags r:id="rId23"/>
            </p:custDataLst>
          </p:nvPr>
        </p:nvSpPr>
        <p:spPr bwMode="auto">
          <a:xfrm>
            <a:off x="2992840" y="3562573"/>
            <a:ext cx="609685" cy="595194"/>
          </a:xfrm>
          <a:custGeom>
            <a:gdLst>
              <a:gd name="connsiteX0" fmla="*/ 517720 w 596251"/>
              <a:gd name="connsiteY0" fmla="*/ 119992 h 582080"/>
              <a:gd name="connsiteX1" fmla="*/ 533139 w 596251"/>
              <a:gd name="connsiteY1" fmla="*/ 127513 h 582080"/>
              <a:gd name="connsiteX2" fmla="*/ 596251 w 596251"/>
              <a:gd name="connsiteY2" fmla="*/ 304191 h 582080"/>
              <a:gd name="connsiteX3" fmla="*/ 530749 w 596251"/>
              <a:gd name="connsiteY3" fmla="*/ 482780 h 582080"/>
              <a:gd name="connsiteX4" fmla="*/ 514971 w 596251"/>
              <a:gd name="connsiteY4" fmla="*/ 490420 h 582080"/>
              <a:gd name="connsiteX5" fmla="*/ 499193 w 596251"/>
              <a:gd name="connsiteY5" fmla="*/ 483735 h 582080"/>
              <a:gd name="connsiteX6" fmla="*/ 334242 w 596251"/>
              <a:gd name="connsiteY6" fmla="*/ 318994 h 582080"/>
              <a:gd name="connsiteX7" fmla="*/ 328026 w 596251"/>
              <a:gd name="connsiteY7" fmla="*/ 303236 h 582080"/>
              <a:gd name="connsiteX8" fmla="*/ 334720 w 596251"/>
              <a:gd name="connsiteY8" fmla="*/ 287478 h 582080"/>
              <a:gd name="connsiteX9" fmla="*/ 501584 w 596251"/>
              <a:gd name="connsiteY9" fmla="*/ 126080 h 582080"/>
              <a:gd name="connsiteX10" fmla="*/ 517720 w 596251"/>
              <a:gd name="connsiteY10" fmla="*/ 119992 h 582080"/>
              <a:gd name="connsiteX11" fmla="*/ 273493 w 596251"/>
              <a:gd name="connsiteY11" fmla="*/ 18148 h 582080"/>
              <a:gd name="connsiteX12" fmla="*/ 278752 w 596251"/>
              <a:gd name="connsiteY12" fmla="*/ 21013 h 582080"/>
              <a:gd name="connsiteX13" fmla="*/ 280187 w 596251"/>
              <a:gd name="connsiteY13" fmla="*/ 31996 h 582080"/>
              <a:gd name="connsiteX14" fmla="*/ 279709 w 596251"/>
              <a:gd name="connsiteY14" fmla="*/ 285550 h 582080"/>
              <a:gd name="connsiteX15" fmla="*/ 295965 w 596251"/>
              <a:gd name="connsiteY15" fmla="*/ 311813 h 582080"/>
              <a:gd name="connsiteX16" fmla="*/ 469050 w 596251"/>
              <a:gd name="connsiteY16" fmla="*/ 476552 h 582080"/>
              <a:gd name="connsiteX17" fmla="*/ 475266 w 596251"/>
              <a:gd name="connsiteY17" fmla="*/ 492787 h 582080"/>
              <a:gd name="connsiteX18" fmla="*/ 468094 w 596251"/>
              <a:gd name="connsiteY18" fmla="*/ 508544 h 582080"/>
              <a:gd name="connsiteX19" fmla="*/ 280665 w 596251"/>
              <a:gd name="connsiteY19" fmla="*/ 582080 h 582080"/>
              <a:gd name="connsiteX20" fmla="*/ 0 w 596251"/>
              <a:gd name="connsiteY20" fmla="*/ 303695 h 582080"/>
              <a:gd name="connsiteX21" fmla="*/ 273493 w 596251"/>
              <a:gd name="connsiteY21" fmla="*/ 18148 h 582080"/>
              <a:gd name="connsiteX22" fmla="*/ 326086 w 596251"/>
              <a:gd name="connsiteY22" fmla="*/ 65 h 582080"/>
              <a:gd name="connsiteX23" fmla="*/ 495322 w 596251"/>
              <a:gd name="connsiteY23" fmla="*/ 75025 h 582080"/>
              <a:gd name="connsiteX24" fmla="*/ 501059 w 596251"/>
              <a:gd name="connsiteY24" fmla="*/ 88394 h 582080"/>
              <a:gd name="connsiteX25" fmla="*/ 493410 w 596251"/>
              <a:gd name="connsiteY25" fmla="*/ 106537 h 582080"/>
              <a:gd name="connsiteX26" fmla="*/ 324174 w 596251"/>
              <a:gd name="connsiteY26" fmla="*/ 267917 h 582080"/>
              <a:gd name="connsiteX27" fmla="*/ 312223 w 596251"/>
              <a:gd name="connsiteY27" fmla="*/ 273169 h 582080"/>
              <a:gd name="connsiteX28" fmla="*/ 299793 w 596251"/>
              <a:gd name="connsiteY28" fmla="*/ 262665 h 582080"/>
              <a:gd name="connsiteX29" fmla="*/ 299315 w 596251"/>
              <a:gd name="connsiteY29" fmla="*/ 259323 h 582080"/>
              <a:gd name="connsiteX30" fmla="*/ 299315 w 596251"/>
              <a:gd name="connsiteY30" fmla="*/ 21550 h 582080"/>
              <a:gd name="connsiteX31" fmla="*/ 326086 w 596251"/>
              <a:gd name="connsiteY31" fmla="*/ 65 h 5820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96251" h="582080">
                <a:moveTo>
                  <a:pt x="517720" y="119992"/>
                </a:moveTo>
                <a:cubicBezTo>
                  <a:pt x="523577" y="120231"/>
                  <a:pt x="529315" y="122738"/>
                  <a:pt x="533139" y="127513"/>
                </a:cubicBezTo>
                <a:cubicBezTo>
                  <a:pt x="573780" y="176696"/>
                  <a:pt x="596251" y="239727"/>
                  <a:pt x="596251" y="304191"/>
                </a:cubicBezTo>
                <a:cubicBezTo>
                  <a:pt x="596251" y="369133"/>
                  <a:pt x="572823" y="433119"/>
                  <a:pt x="530749" y="482780"/>
                </a:cubicBezTo>
                <a:cubicBezTo>
                  <a:pt x="526924" y="487555"/>
                  <a:pt x="520708" y="490420"/>
                  <a:pt x="514971" y="490420"/>
                </a:cubicBezTo>
                <a:cubicBezTo>
                  <a:pt x="509234" y="490420"/>
                  <a:pt x="504452" y="488987"/>
                  <a:pt x="499193" y="483735"/>
                </a:cubicBezTo>
                <a:lnTo>
                  <a:pt x="334242" y="318994"/>
                </a:lnTo>
                <a:cubicBezTo>
                  <a:pt x="329939" y="314696"/>
                  <a:pt x="328026" y="308966"/>
                  <a:pt x="328026" y="303236"/>
                </a:cubicBezTo>
                <a:cubicBezTo>
                  <a:pt x="328026" y="297029"/>
                  <a:pt x="330417" y="291776"/>
                  <a:pt x="334720" y="287478"/>
                </a:cubicBezTo>
                <a:lnTo>
                  <a:pt x="501584" y="126080"/>
                </a:lnTo>
                <a:cubicBezTo>
                  <a:pt x="505887" y="121783"/>
                  <a:pt x="511863" y="119753"/>
                  <a:pt x="517720" y="119992"/>
                </a:cubicBezTo>
                <a:close/>
                <a:moveTo>
                  <a:pt x="273493" y="18148"/>
                </a:moveTo>
                <a:cubicBezTo>
                  <a:pt x="275405" y="18148"/>
                  <a:pt x="277318" y="19103"/>
                  <a:pt x="278752" y="21013"/>
                </a:cubicBezTo>
                <a:cubicBezTo>
                  <a:pt x="280665" y="23401"/>
                  <a:pt x="281143" y="27221"/>
                  <a:pt x="280187" y="31996"/>
                </a:cubicBezTo>
                <a:lnTo>
                  <a:pt x="279709" y="285550"/>
                </a:lnTo>
                <a:cubicBezTo>
                  <a:pt x="279709" y="298920"/>
                  <a:pt x="287837" y="303695"/>
                  <a:pt x="295965" y="311813"/>
                </a:cubicBezTo>
                <a:lnTo>
                  <a:pt x="469050" y="476552"/>
                </a:lnTo>
                <a:cubicBezTo>
                  <a:pt x="472876" y="480849"/>
                  <a:pt x="475266" y="486579"/>
                  <a:pt x="475266" y="492787"/>
                </a:cubicBezTo>
                <a:cubicBezTo>
                  <a:pt x="475266" y="498517"/>
                  <a:pt x="472876" y="504247"/>
                  <a:pt x="468094" y="508544"/>
                </a:cubicBezTo>
                <a:cubicBezTo>
                  <a:pt x="416934" y="555817"/>
                  <a:pt x="350473" y="582080"/>
                  <a:pt x="280665" y="582080"/>
                </a:cubicBezTo>
                <a:cubicBezTo>
                  <a:pt x="125749" y="582080"/>
                  <a:pt x="0" y="456974"/>
                  <a:pt x="0" y="303695"/>
                </a:cubicBezTo>
                <a:cubicBezTo>
                  <a:pt x="0" y="146119"/>
                  <a:pt x="122402" y="18148"/>
                  <a:pt x="273493" y="18148"/>
                </a:cubicBezTo>
                <a:close/>
                <a:moveTo>
                  <a:pt x="326086" y="65"/>
                </a:moveTo>
                <a:cubicBezTo>
                  <a:pt x="390626" y="5794"/>
                  <a:pt x="450862" y="32532"/>
                  <a:pt x="495322" y="75025"/>
                </a:cubicBezTo>
                <a:cubicBezTo>
                  <a:pt x="499147" y="78367"/>
                  <a:pt x="501059" y="83142"/>
                  <a:pt x="501059" y="88394"/>
                </a:cubicBezTo>
                <a:cubicBezTo>
                  <a:pt x="501059" y="95078"/>
                  <a:pt x="498191" y="101763"/>
                  <a:pt x="493410" y="106537"/>
                </a:cubicBezTo>
                <a:lnTo>
                  <a:pt x="324174" y="267917"/>
                </a:lnTo>
                <a:cubicBezTo>
                  <a:pt x="320828" y="271259"/>
                  <a:pt x="316525" y="273169"/>
                  <a:pt x="312223" y="273169"/>
                </a:cubicBezTo>
                <a:cubicBezTo>
                  <a:pt x="306008" y="273169"/>
                  <a:pt x="301227" y="268872"/>
                  <a:pt x="299793" y="262665"/>
                </a:cubicBezTo>
                <a:cubicBezTo>
                  <a:pt x="299315" y="261710"/>
                  <a:pt x="299315" y="260755"/>
                  <a:pt x="299315" y="259323"/>
                </a:cubicBezTo>
                <a:lnTo>
                  <a:pt x="299315" y="21550"/>
                </a:lnTo>
                <a:cubicBezTo>
                  <a:pt x="299315" y="8659"/>
                  <a:pt x="313657" y="-890"/>
                  <a:pt x="326086" y="6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vertical-bars_87155"/>
          <p:cNvSpPr>
            <a:spLocks noChangeAspect="1"/>
          </p:cNvSpPr>
          <p:nvPr>
            <p:custDataLst>
              <p:tags r:id="rId24"/>
            </p:custDataLst>
          </p:nvPr>
        </p:nvSpPr>
        <p:spPr bwMode="auto">
          <a:xfrm>
            <a:off x="2931099" y="5075673"/>
            <a:ext cx="491423" cy="609685"/>
          </a:xfrm>
          <a:custGeom>
            <a:gdLst>
              <a:gd name="T0" fmla="*/ 3193 w 3193"/>
              <a:gd name="T1" fmla="*/ 1895 h 3967"/>
              <a:gd name="T2" fmla="*/ 3093 w 3193"/>
              <a:gd name="T3" fmla="*/ 1528 h 3967"/>
              <a:gd name="T4" fmla="*/ 200 w 3193"/>
              <a:gd name="T5" fmla="*/ 1528 h 3967"/>
              <a:gd name="T6" fmla="*/ 1200 w 3193"/>
              <a:gd name="T7" fmla="*/ 516 h 3967"/>
              <a:gd name="T8" fmla="*/ 543 w 3193"/>
              <a:gd name="T9" fmla="*/ 1027 h 3967"/>
              <a:gd name="T10" fmla="*/ 543 w 3193"/>
              <a:gd name="T11" fmla="*/ 1227 h 3967"/>
              <a:gd name="T12" fmla="*/ 1300 w 3193"/>
              <a:gd name="T13" fmla="*/ 1227 h 3967"/>
              <a:gd name="T14" fmla="*/ 1944 w 3193"/>
              <a:gd name="T15" fmla="*/ 1127 h 3967"/>
              <a:gd name="T16" fmla="*/ 1844 w 3193"/>
              <a:gd name="T17" fmla="*/ 316 h 3967"/>
              <a:gd name="T18" fmla="*/ 1300 w 3193"/>
              <a:gd name="T19" fmla="*/ 316 h 3967"/>
              <a:gd name="T20" fmla="*/ 200 w 3193"/>
              <a:gd name="T21" fmla="*/ 100 h 3967"/>
              <a:gd name="T22" fmla="*/ 0 w 3193"/>
              <a:gd name="T23" fmla="*/ 100 h 3967"/>
              <a:gd name="T24" fmla="*/ 0 w 3193"/>
              <a:gd name="T25" fmla="*/ 1628 h 3967"/>
              <a:gd name="T26" fmla="*/ 0 w 3193"/>
              <a:gd name="T27" fmla="*/ 2339 h 3967"/>
              <a:gd name="T28" fmla="*/ 0 w 3193"/>
              <a:gd name="T29" fmla="*/ 3551 h 3967"/>
              <a:gd name="T30" fmla="*/ 100 w 3193"/>
              <a:gd name="T31" fmla="*/ 3967 h 3967"/>
              <a:gd name="T32" fmla="*/ 200 w 3193"/>
              <a:gd name="T33" fmla="*/ 3651 h 3967"/>
              <a:gd name="T34" fmla="*/ 2469 w 3193"/>
              <a:gd name="T35" fmla="*/ 3651 h 3967"/>
              <a:gd name="T36" fmla="*/ 3193 w 3193"/>
              <a:gd name="T37" fmla="*/ 3551 h 3967"/>
              <a:gd name="T38" fmla="*/ 3093 w 3193"/>
              <a:gd name="T39" fmla="*/ 2740 h 3967"/>
              <a:gd name="T40" fmla="*/ 2369 w 3193"/>
              <a:gd name="T41" fmla="*/ 2840 h 3967"/>
              <a:gd name="T42" fmla="*/ 200 w 3193"/>
              <a:gd name="T43" fmla="*/ 3451 h 3967"/>
              <a:gd name="T44" fmla="*/ 1956 w 3193"/>
              <a:gd name="T45" fmla="*/ 2940 h 3967"/>
              <a:gd name="T46" fmla="*/ 1956 w 3193"/>
              <a:gd name="T47" fmla="*/ 2740 h 3967"/>
              <a:gd name="T48" fmla="*/ 200 w 3193"/>
              <a:gd name="T49" fmla="*/ 2439 h 3967"/>
              <a:gd name="T50" fmla="*/ 1844 w 3193"/>
              <a:gd name="T51" fmla="*/ 2439 h 3967"/>
              <a:gd name="T52" fmla="*/ 3193 w 3193"/>
              <a:gd name="T53" fmla="*/ 2339 h 3967"/>
              <a:gd name="T54" fmla="*/ 1944 w 3193"/>
              <a:gd name="T55" fmla="*/ 2239 h 3967"/>
              <a:gd name="T56" fmla="*/ 2993 w 3193"/>
              <a:gd name="T57" fmla="*/ 1728 h 3967"/>
              <a:gd name="T58" fmla="*/ 3093 w 3193"/>
              <a:gd name="T59" fmla="*/ 1995 h 3967"/>
              <a:gd name="T60" fmla="*/ 1400 w 3193"/>
              <a:gd name="T61" fmla="*/ 1027 h 3967"/>
              <a:gd name="T62" fmla="*/ 1744 w 3193"/>
              <a:gd name="T63" fmla="*/ 516 h 3967"/>
              <a:gd name="T64" fmla="*/ 2993 w 3193"/>
              <a:gd name="T65" fmla="*/ 3451 h 3967"/>
              <a:gd name="T66" fmla="*/ 2569 w 3193"/>
              <a:gd name="T67" fmla="*/ 2940 h 3967"/>
              <a:gd name="T68" fmla="*/ 2993 w 3193"/>
              <a:gd name="T69" fmla="*/ 3451 h 3967"/>
              <a:gd name="T70" fmla="*/ 1744 w 3193"/>
              <a:gd name="T71" fmla="*/ 1728 h 3967"/>
              <a:gd name="T72" fmla="*/ 200 w 3193"/>
              <a:gd name="T73" fmla="*/ 2239 h 396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193" h="3967">
                <a:moveTo>
                  <a:pt x="3093" y="1995"/>
                </a:moveTo>
                <a:cubicBezTo>
                  <a:pt x="3148" y="1995"/>
                  <a:pt x="3193" y="1951"/>
                  <a:pt x="3193" y="1895"/>
                </a:cubicBezTo>
                <a:lnTo>
                  <a:pt x="3193" y="1628"/>
                </a:lnTo>
                <a:cubicBezTo>
                  <a:pt x="3193" y="1573"/>
                  <a:pt x="3148" y="1528"/>
                  <a:pt x="3093" y="1528"/>
                </a:cubicBezTo>
                <a:lnTo>
                  <a:pt x="1844" y="1528"/>
                </a:lnTo>
                <a:lnTo>
                  <a:pt x="200" y="1528"/>
                </a:lnTo>
                <a:lnTo>
                  <a:pt x="200" y="516"/>
                </a:lnTo>
                <a:lnTo>
                  <a:pt x="1200" y="516"/>
                </a:lnTo>
                <a:lnTo>
                  <a:pt x="1200" y="1027"/>
                </a:lnTo>
                <a:lnTo>
                  <a:pt x="543" y="1027"/>
                </a:lnTo>
                <a:cubicBezTo>
                  <a:pt x="488" y="1027"/>
                  <a:pt x="443" y="1072"/>
                  <a:pt x="443" y="1127"/>
                </a:cubicBezTo>
                <a:cubicBezTo>
                  <a:pt x="443" y="1182"/>
                  <a:pt x="488" y="1227"/>
                  <a:pt x="543" y="1227"/>
                </a:cubicBezTo>
                <a:lnTo>
                  <a:pt x="1300" y="1227"/>
                </a:lnTo>
                <a:cubicBezTo>
                  <a:pt x="1300" y="1227"/>
                  <a:pt x="1300" y="1227"/>
                  <a:pt x="1300" y="1227"/>
                </a:cubicBezTo>
                <a:lnTo>
                  <a:pt x="1844" y="1227"/>
                </a:lnTo>
                <a:cubicBezTo>
                  <a:pt x="1899" y="1227"/>
                  <a:pt x="1944" y="1182"/>
                  <a:pt x="1944" y="1127"/>
                </a:cubicBezTo>
                <a:lnTo>
                  <a:pt x="1944" y="416"/>
                </a:lnTo>
                <a:cubicBezTo>
                  <a:pt x="1944" y="361"/>
                  <a:pt x="1899" y="316"/>
                  <a:pt x="1844" y="316"/>
                </a:cubicBezTo>
                <a:lnTo>
                  <a:pt x="1300" y="316"/>
                </a:lnTo>
                <a:lnTo>
                  <a:pt x="1300" y="316"/>
                </a:lnTo>
                <a:lnTo>
                  <a:pt x="200" y="316"/>
                </a:lnTo>
                <a:lnTo>
                  <a:pt x="200" y="100"/>
                </a:lnTo>
                <a:cubicBezTo>
                  <a:pt x="200" y="45"/>
                  <a:pt x="155" y="0"/>
                  <a:pt x="100" y="0"/>
                </a:cubicBezTo>
                <a:cubicBezTo>
                  <a:pt x="44" y="0"/>
                  <a:pt x="0" y="45"/>
                  <a:pt x="0" y="100"/>
                </a:cubicBezTo>
                <a:lnTo>
                  <a:pt x="0" y="1628"/>
                </a:lnTo>
                <a:lnTo>
                  <a:pt x="0" y="1628"/>
                </a:lnTo>
                <a:lnTo>
                  <a:pt x="0" y="2339"/>
                </a:lnTo>
                <a:lnTo>
                  <a:pt x="0" y="2339"/>
                </a:lnTo>
                <a:lnTo>
                  <a:pt x="0" y="2840"/>
                </a:lnTo>
                <a:lnTo>
                  <a:pt x="0" y="3551"/>
                </a:lnTo>
                <a:lnTo>
                  <a:pt x="0" y="3867"/>
                </a:lnTo>
                <a:cubicBezTo>
                  <a:pt x="0" y="3922"/>
                  <a:pt x="44" y="3967"/>
                  <a:pt x="100" y="3967"/>
                </a:cubicBezTo>
                <a:cubicBezTo>
                  <a:pt x="155" y="3967"/>
                  <a:pt x="200" y="3922"/>
                  <a:pt x="200" y="3867"/>
                </a:cubicBezTo>
                <a:lnTo>
                  <a:pt x="200" y="3651"/>
                </a:lnTo>
                <a:lnTo>
                  <a:pt x="2469" y="3651"/>
                </a:lnTo>
                <a:cubicBezTo>
                  <a:pt x="2469" y="3651"/>
                  <a:pt x="2469" y="3651"/>
                  <a:pt x="2469" y="3651"/>
                </a:cubicBezTo>
                <a:lnTo>
                  <a:pt x="3093" y="3651"/>
                </a:lnTo>
                <a:cubicBezTo>
                  <a:pt x="3148" y="3651"/>
                  <a:pt x="3193" y="3606"/>
                  <a:pt x="3193" y="3551"/>
                </a:cubicBezTo>
                <a:lnTo>
                  <a:pt x="3193" y="2840"/>
                </a:lnTo>
                <a:cubicBezTo>
                  <a:pt x="3193" y="2784"/>
                  <a:pt x="3148" y="2740"/>
                  <a:pt x="3093" y="2740"/>
                </a:cubicBezTo>
                <a:lnTo>
                  <a:pt x="2469" y="2740"/>
                </a:lnTo>
                <a:cubicBezTo>
                  <a:pt x="2413" y="2740"/>
                  <a:pt x="2369" y="2784"/>
                  <a:pt x="2369" y="2840"/>
                </a:cubicBezTo>
                <a:lnTo>
                  <a:pt x="2369" y="3451"/>
                </a:lnTo>
                <a:lnTo>
                  <a:pt x="200" y="3451"/>
                </a:lnTo>
                <a:lnTo>
                  <a:pt x="200" y="2940"/>
                </a:lnTo>
                <a:lnTo>
                  <a:pt x="1956" y="2940"/>
                </a:lnTo>
                <a:cubicBezTo>
                  <a:pt x="2012" y="2940"/>
                  <a:pt x="2056" y="2895"/>
                  <a:pt x="2056" y="2840"/>
                </a:cubicBezTo>
                <a:cubicBezTo>
                  <a:pt x="2056" y="2784"/>
                  <a:pt x="2012" y="2740"/>
                  <a:pt x="1956" y="2740"/>
                </a:cubicBezTo>
                <a:lnTo>
                  <a:pt x="200" y="2740"/>
                </a:lnTo>
                <a:lnTo>
                  <a:pt x="200" y="2439"/>
                </a:lnTo>
                <a:lnTo>
                  <a:pt x="1844" y="2439"/>
                </a:lnTo>
                <a:cubicBezTo>
                  <a:pt x="1844" y="2439"/>
                  <a:pt x="1844" y="2439"/>
                  <a:pt x="1844" y="2439"/>
                </a:cubicBezTo>
                <a:lnTo>
                  <a:pt x="3093" y="2439"/>
                </a:lnTo>
                <a:cubicBezTo>
                  <a:pt x="3148" y="2439"/>
                  <a:pt x="3193" y="2394"/>
                  <a:pt x="3193" y="2339"/>
                </a:cubicBezTo>
                <a:cubicBezTo>
                  <a:pt x="3193" y="2284"/>
                  <a:pt x="3148" y="2239"/>
                  <a:pt x="3093" y="2239"/>
                </a:cubicBezTo>
                <a:lnTo>
                  <a:pt x="1944" y="2239"/>
                </a:lnTo>
                <a:lnTo>
                  <a:pt x="1944" y="1728"/>
                </a:lnTo>
                <a:lnTo>
                  <a:pt x="2993" y="1728"/>
                </a:lnTo>
                <a:lnTo>
                  <a:pt x="2993" y="1895"/>
                </a:lnTo>
                <a:cubicBezTo>
                  <a:pt x="2993" y="1951"/>
                  <a:pt x="3038" y="1995"/>
                  <a:pt x="3093" y="1995"/>
                </a:cubicBezTo>
                <a:close/>
                <a:moveTo>
                  <a:pt x="1744" y="1027"/>
                </a:moveTo>
                <a:lnTo>
                  <a:pt x="1400" y="1027"/>
                </a:lnTo>
                <a:lnTo>
                  <a:pt x="1400" y="516"/>
                </a:lnTo>
                <a:lnTo>
                  <a:pt x="1744" y="516"/>
                </a:lnTo>
                <a:lnTo>
                  <a:pt x="1744" y="1027"/>
                </a:lnTo>
                <a:close/>
                <a:moveTo>
                  <a:pt x="2993" y="3451"/>
                </a:moveTo>
                <a:lnTo>
                  <a:pt x="2569" y="3451"/>
                </a:lnTo>
                <a:lnTo>
                  <a:pt x="2569" y="2940"/>
                </a:lnTo>
                <a:lnTo>
                  <a:pt x="2993" y="2940"/>
                </a:lnTo>
                <a:lnTo>
                  <a:pt x="2993" y="3451"/>
                </a:lnTo>
                <a:close/>
                <a:moveTo>
                  <a:pt x="200" y="1728"/>
                </a:moveTo>
                <a:lnTo>
                  <a:pt x="1744" y="1728"/>
                </a:lnTo>
                <a:lnTo>
                  <a:pt x="1744" y="2239"/>
                </a:lnTo>
                <a:lnTo>
                  <a:pt x="200" y="2239"/>
                </a:lnTo>
                <a:lnTo>
                  <a:pt x="200" y="172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classroom-stats_70651"/>
          <p:cNvSpPr>
            <a:spLocks noChangeAspect="1"/>
          </p:cNvSpPr>
          <p:nvPr>
            <p:custDataLst>
              <p:tags r:id="rId25"/>
            </p:custDataLst>
          </p:nvPr>
        </p:nvSpPr>
        <p:spPr bwMode="auto">
          <a:xfrm>
            <a:off x="8832624" y="5068185"/>
            <a:ext cx="609685" cy="608621"/>
          </a:xfrm>
          <a:custGeom>
            <a:gdLst>
              <a:gd name="T0" fmla="*/ 67 w 3336"/>
              <a:gd name="T1" fmla="*/ 0 h 3335"/>
              <a:gd name="T2" fmla="*/ 1 w 3336"/>
              <a:gd name="T3" fmla="*/ 68 h 3335"/>
              <a:gd name="T4" fmla="*/ 1 w 3336"/>
              <a:gd name="T5" fmla="*/ 3268 h 3335"/>
              <a:gd name="T6" fmla="*/ 68 w 3336"/>
              <a:gd name="T7" fmla="*/ 3334 h 3335"/>
              <a:gd name="T8" fmla="*/ 3268 w 3336"/>
              <a:gd name="T9" fmla="*/ 3334 h 3335"/>
              <a:gd name="T10" fmla="*/ 3335 w 3336"/>
              <a:gd name="T11" fmla="*/ 3269 h 3335"/>
              <a:gd name="T12" fmla="*/ 3270 w 3336"/>
              <a:gd name="T13" fmla="*/ 3201 h 3335"/>
              <a:gd name="T14" fmla="*/ 3268 w 3336"/>
              <a:gd name="T15" fmla="*/ 3201 h 3335"/>
              <a:gd name="T16" fmla="*/ 134 w 3336"/>
              <a:gd name="T17" fmla="*/ 3201 h 3335"/>
              <a:gd name="T18" fmla="*/ 134 w 3336"/>
              <a:gd name="T19" fmla="*/ 68 h 3335"/>
              <a:gd name="T20" fmla="*/ 69 w 3336"/>
              <a:gd name="T21" fmla="*/ 0 h 3335"/>
              <a:gd name="T22" fmla="*/ 67 w 3336"/>
              <a:gd name="T23" fmla="*/ 0 h 3335"/>
              <a:gd name="T24" fmla="*/ 67 w 3336"/>
              <a:gd name="T25" fmla="*/ 0 h 3335"/>
              <a:gd name="T26" fmla="*/ 3005 w 3336"/>
              <a:gd name="T27" fmla="*/ 400 h 3335"/>
              <a:gd name="T28" fmla="*/ 2941 w 3336"/>
              <a:gd name="T29" fmla="*/ 438 h 3335"/>
              <a:gd name="T30" fmla="*/ 2626 w 3336"/>
              <a:gd name="T31" fmla="*/ 1069 h 3335"/>
              <a:gd name="T32" fmla="*/ 2601 w 3336"/>
              <a:gd name="T33" fmla="*/ 1068 h 3335"/>
              <a:gd name="T34" fmla="*/ 2401 w 3336"/>
              <a:gd name="T35" fmla="*/ 1268 h 3335"/>
              <a:gd name="T36" fmla="*/ 2457 w 3336"/>
              <a:gd name="T37" fmla="*/ 1406 h 3335"/>
              <a:gd name="T38" fmla="*/ 1959 w 3336"/>
              <a:gd name="T39" fmla="*/ 2403 h 3335"/>
              <a:gd name="T40" fmla="*/ 1934 w 3336"/>
              <a:gd name="T41" fmla="*/ 2401 h 3335"/>
              <a:gd name="T42" fmla="*/ 1849 w 3336"/>
              <a:gd name="T43" fmla="*/ 2421 h 3335"/>
              <a:gd name="T44" fmla="*/ 1183 w 3336"/>
              <a:gd name="T45" fmla="*/ 1750 h 3335"/>
              <a:gd name="T46" fmla="*/ 1201 w 3336"/>
              <a:gd name="T47" fmla="*/ 1668 h 3335"/>
              <a:gd name="T48" fmla="*/ 1001 w 3336"/>
              <a:gd name="T49" fmla="*/ 1468 h 3335"/>
              <a:gd name="T50" fmla="*/ 801 w 3336"/>
              <a:gd name="T51" fmla="*/ 1668 h 3335"/>
              <a:gd name="T52" fmla="*/ 864 w 3336"/>
              <a:gd name="T53" fmla="*/ 1812 h 3335"/>
              <a:gd name="T54" fmla="*/ 407 w 3336"/>
              <a:gd name="T55" fmla="*/ 2841 h 3335"/>
              <a:gd name="T56" fmla="*/ 529 w 3336"/>
              <a:gd name="T57" fmla="*/ 2895 h 3335"/>
              <a:gd name="T58" fmla="*/ 985 w 3336"/>
              <a:gd name="T59" fmla="*/ 1867 h 3335"/>
              <a:gd name="T60" fmla="*/ 1001 w 3336"/>
              <a:gd name="T61" fmla="*/ 1868 h 3335"/>
              <a:gd name="T62" fmla="*/ 1090 w 3336"/>
              <a:gd name="T63" fmla="*/ 1846 h 3335"/>
              <a:gd name="T64" fmla="*/ 1754 w 3336"/>
              <a:gd name="T65" fmla="*/ 2515 h 3335"/>
              <a:gd name="T66" fmla="*/ 1734 w 3336"/>
              <a:gd name="T67" fmla="*/ 2601 h 3335"/>
              <a:gd name="T68" fmla="*/ 1934 w 3336"/>
              <a:gd name="T69" fmla="*/ 2801 h 3335"/>
              <a:gd name="T70" fmla="*/ 2134 w 3336"/>
              <a:gd name="T71" fmla="*/ 2601 h 3335"/>
              <a:gd name="T72" fmla="*/ 2078 w 3336"/>
              <a:gd name="T73" fmla="*/ 2463 h 3335"/>
              <a:gd name="T74" fmla="*/ 2576 w 3336"/>
              <a:gd name="T75" fmla="*/ 1466 h 3335"/>
              <a:gd name="T76" fmla="*/ 2601 w 3336"/>
              <a:gd name="T77" fmla="*/ 1468 h 3335"/>
              <a:gd name="T78" fmla="*/ 2801 w 3336"/>
              <a:gd name="T79" fmla="*/ 1268 h 3335"/>
              <a:gd name="T80" fmla="*/ 2745 w 3336"/>
              <a:gd name="T81" fmla="*/ 1130 h 3335"/>
              <a:gd name="T82" fmla="*/ 3061 w 3336"/>
              <a:gd name="T83" fmla="*/ 497 h 3335"/>
              <a:gd name="T84" fmla="*/ 3005 w 3336"/>
              <a:gd name="T85" fmla="*/ 400 h 3335"/>
              <a:gd name="T86" fmla="*/ 3005 w 3336"/>
              <a:gd name="T87" fmla="*/ 400 h 3335"/>
              <a:gd name="T88" fmla="*/ 2601 w 3336"/>
              <a:gd name="T89" fmla="*/ 1201 h 3335"/>
              <a:gd name="T90" fmla="*/ 2668 w 3336"/>
              <a:gd name="T91" fmla="*/ 1268 h 3335"/>
              <a:gd name="T92" fmla="*/ 2601 w 3336"/>
              <a:gd name="T93" fmla="*/ 1334 h 3335"/>
              <a:gd name="T94" fmla="*/ 2534 w 3336"/>
              <a:gd name="T95" fmla="*/ 1268 h 3335"/>
              <a:gd name="T96" fmla="*/ 2601 w 3336"/>
              <a:gd name="T97" fmla="*/ 1201 h 3335"/>
              <a:gd name="T98" fmla="*/ 1001 w 3336"/>
              <a:gd name="T99" fmla="*/ 1601 h 3335"/>
              <a:gd name="T100" fmla="*/ 1068 w 3336"/>
              <a:gd name="T101" fmla="*/ 1668 h 3335"/>
              <a:gd name="T102" fmla="*/ 1001 w 3336"/>
              <a:gd name="T103" fmla="*/ 1734 h 3335"/>
              <a:gd name="T104" fmla="*/ 934 w 3336"/>
              <a:gd name="T105" fmla="*/ 1668 h 3335"/>
              <a:gd name="T106" fmla="*/ 1001 w 3336"/>
              <a:gd name="T107" fmla="*/ 1601 h 3335"/>
              <a:gd name="T108" fmla="*/ 1934 w 3336"/>
              <a:gd name="T109" fmla="*/ 2534 h 3335"/>
              <a:gd name="T110" fmla="*/ 2001 w 3336"/>
              <a:gd name="T111" fmla="*/ 2601 h 3335"/>
              <a:gd name="T112" fmla="*/ 1934 w 3336"/>
              <a:gd name="T113" fmla="*/ 2668 h 3335"/>
              <a:gd name="T114" fmla="*/ 1868 w 3336"/>
              <a:gd name="T115" fmla="*/ 2601 h 3335"/>
              <a:gd name="T116" fmla="*/ 1934 w 3336"/>
              <a:gd name="T117" fmla="*/ 2534 h 33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36" h="3335">
                <a:moveTo>
                  <a:pt x="67" y="0"/>
                </a:moveTo>
                <a:cubicBezTo>
                  <a:pt x="30" y="1"/>
                  <a:pt x="0" y="31"/>
                  <a:pt x="1" y="68"/>
                </a:cubicBezTo>
                <a:lnTo>
                  <a:pt x="1" y="3268"/>
                </a:lnTo>
                <a:cubicBezTo>
                  <a:pt x="1" y="3304"/>
                  <a:pt x="31" y="3334"/>
                  <a:pt x="68" y="3334"/>
                </a:cubicBezTo>
                <a:lnTo>
                  <a:pt x="3268" y="3334"/>
                </a:lnTo>
                <a:cubicBezTo>
                  <a:pt x="3304" y="3335"/>
                  <a:pt x="3335" y="3305"/>
                  <a:pt x="3335" y="3269"/>
                </a:cubicBezTo>
                <a:cubicBezTo>
                  <a:pt x="3336" y="3232"/>
                  <a:pt x="3306" y="3202"/>
                  <a:pt x="3270" y="3201"/>
                </a:cubicBezTo>
                <a:cubicBezTo>
                  <a:pt x="3269" y="3201"/>
                  <a:pt x="3268" y="3201"/>
                  <a:pt x="3268" y="3201"/>
                </a:cubicBezTo>
                <a:lnTo>
                  <a:pt x="134" y="3201"/>
                </a:lnTo>
                <a:lnTo>
                  <a:pt x="134" y="68"/>
                </a:lnTo>
                <a:cubicBezTo>
                  <a:pt x="135" y="31"/>
                  <a:pt x="105" y="1"/>
                  <a:pt x="69" y="0"/>
                </a:cubicBezTo>
                <a:cubicBezTo>
                  <a:pt x="68" y="0"/>
                  <a:pt x="67" y="0"/>
                  <a:pt x="67" y="0"/>
                </a:cubicBezTo>
                <a:lnTo>
                  <a:pt x="67" y="0"/>
                </a:lnTo>
                <a:close/>
                <a:moveTo>
                  <a:pt x="3005" y="400"/>
                </a:moveTo>
                <a:cubicBezTo>
                  <a:pt x="2978" y="399"/>
                  <a:pt x="2953" y="414"/>
                  <a:pt x="2941" y="438"/>
                </a:cubicBezTo>
                <a:lnTo>
                  <a:pt x="2626" y="1069"/>
                </a:lnTo>
                <a:cubicBezTo>
                  <a:pt x="2618" y="1068"/>
                  <a:pt x="2610" y="1068"/>
                  <a:pt x="2601" y="1068"/>
                </a:cubicBezTo>
                <a:cubicBezTo>
                  <a:pt x="2491" y="1068"/>
                  <a:pt x="2401" y="1158"/>
                  <a:pt x="2401" y="1268"/>
                </a:cubicBezTo>
                <a:cubicBezTo>
                  <a:pt x="2401" y="1321"/>
                  <a:pt x="2423" y="1370"/>
                  <a:pt x="2457" y="1406"/>
                </a:cubicBezTo>
                <a:lnTo>
                  <a:pt x="1959" y="2403"/>
                </a:lnTo>
                <a:cubicBezTo>
                  <a:pt x="1951" y="2402"/>
                  <a:pt x="1943" y="2401"/>
                  <a:pt x="1934" y="2401"/>
                </a:cubicBezTo>
                <a:cubicBezTo>
                  <a:pt x="1904" y="2401"/>
                  <a:pt x="1875" y="2408"/>
                  <a:pt x="1849" y="2421"/>
                </a:cubicBezTo>
                <a:lnTo>
                  <a:pt x="1183" y="1750"/>
                </a:lnTo>
                <a:cubicBezTo>
                  <a:pt x="1194" y="1725"/>
                  <a:pt x="1201" y="1697"/>
                  <a:pt x="1201" y="1668"/>
                </a:cubicBezTo>
                <a:cubicBezTo>
                  <a:pt x="1201" y="1558"/>
                  <a:pt x="1111" y="1468"/>
                  <a:pt x="1001" y="1468"/>
                </a:cubicBezTo>
                <a:cubicBezTo>
                  <a:pt x="891" y="1468"/>
                  <a:pt x="801" y="1558"/>
                  <a:pt x="801" y="1668"/>
                </a:cubicBezTo>
                <a:cubicBezTo>
                  <a:pt x="801" y="1724"/>
                  <a:pt x="825" y="1776"/>
                  <a:pt x="864" y="1812"/>
                </a:cubicBezTo>
                <a:lnTo>
                  <a:pt x="407" y="2841"/>
                </a:lnTo>
                <a:cubicBezTo>
                  <a:pt x="368" y="2923"/>
                  <a:pt x="493" y="2978"/>
                  <a:pt x="529" y="2895"/>
                </a:cubicBezTo>
                <a:lnTo>
                  <a:pt x="985" y="1867"/>
                </a:lnTo>
                <a:cubicBezTo>
                  <a:pt x="991" y="1867"/>
                  <a:pt x="996" y="1868"/>
                  <a:pt x="1001" y="1868"/>
                </a:cubicBezTo>
                <a:cubicBezTo>
                  <a:pt x="1033" y="1868"/>
                  <a:pt x="1063" y="1860"/>
                  <a:pt x="1090" y="1846"/>
                </a:cubicBezTo>
                <a:lnTo>
                  <a:pt x="1754" y="2515"/>
                </a:lnTo>
                <a:cubicBezTo>
                  <a:pt x="1742" y="2541"/>
                  <a:pt x="1734" y="2570"/>
                  <a:pt x="1734" y="2601"/>
                </a:cubicBezTo>
                <a:cubicBezTo>
                  <a:pt x="1734" y="2711"/>
                  <a:pt x="1825" y="2801"/>
                  <a:pt x="1934" y="2801"/>
                </a:cubicBezTo>
                <a:cubicBezTo>
                  <a:pt x="2044" y="2801"/>
                  <a:pt x="2134" y="2711"/>
                  <a:pt x="2134" y="2601"/>
                </a:cubicBezTo>
                <a:cubicBezTo>
                  <a:pt x="2134" y="2547"/>
                  <a:pt x="2113" y="2499"/>
                  <a:pt x="2078" y="2463"/>
                </a:cubicBezTo>
                <a:lnTo>
                  <a:pt x="2576" y="1466"/>
                </a:lnTo>
                <a:cubicBezTo>
                  <a:pt x="2584" y="1467"/>
                  <a:pt x="2593" y="1468"/>
                  <a:pt x="2601" y="1468"/>
                </a:cubicBezTo>
                <a:cubicBezTo>
                  <a:pt x="2711" y="1468"/>
                  <a:pt x="2801" y="1377"/>
                  <a:pt x="2801" y="1268"/>
                </a:cubicBezTo>
                <a:cubicBezTo>
                  <a:pt x="2801" y="1214"/>
                  <a:pt x="2780" y="1166"/>
                  <a:pt x="2745" y="1130"/>
                </a:cubicBezTo>
                <a:lnTo>
                  <a:pt x="3061" y="497"/>
                </a:lnTo>
                <a:cubicBezTo>
                  <a:pt x="3083" y="454"/>
                  <a:pt x="3053" y="403"/>
                  <a:pt x="3005" y="400"/>
                </a:cubicBezTo>
                <a:lnTo>
                  <a:pt x="3005" y="400"/>
                </a:lnTo>
                <a:close/>
                <a:moveTo>
                  <a:pt x="2601" y="1201"/>
                </a:moveTo>
                <a:cubicBezTo>
                  <a:pt x="2639" y="1201"/>
                  <a:pt x="2668" y="1230"/>
                  <a:pt x="2668" y="1268"/>
                </a:cubicBezTo>
                <a:cubicBezTo>
                  <a:pt x="2668" y="1305"/>
                  <a:pt x="2639" y="1334"/>
                  <a:pt x="2601" y="1334"/>
                </a:cubicBezTo>
                <a:cubicBezTo>
                  <a:pt x="2563" y="1334"/>
                  <a:pt x="2534" y="1305"/>
                  <a:pt x="2534" y="1268"/>
                </a:cubicBezTo>
                <a:cubicBezTo>
                  <a:pt x="2534" y="1230"/>
                  <a:pt x="2563" y="1201"/>
                  <a:pt x="2601" y="1201"/>
                </a:cubicBezTo>
                <a:close/>
                <a:moveTo>
                  <a:pt x="1001" y="1601"/>
                </a:moveTo>
                <a:cubicBezTo>
                  <a:pt x="1039" y="1601"/>
                  <a:pt x="1068" y="1630"/>
                  <a:pt x="1068" y="1668"/>
                </a:cubicBezTo>
                <a:cubicBezTo>
                  <a:pt x="1068" y="1705"/>
                  <a:pt x="1039" y="1734"/>
                  <a:pt x="1001" y="1734"/>
                </a:cubicBezTo>
                <a:cubicBezTo>
                  <a:pt x="963" y="1734"/>
                  <a:pt x="934" y="1705"/>
                  <a:pt x="934" y="1668"/>
                </a:cubicBezTo>
                <a:cubicBezTo>
                  <a:pt x="934" y="1630"/>
                  <a:pt x="963" y="1601"/>
                  <a:pt x="1001" y="1601"/>
                </a:cubicBezTo>
                <a:close/>
                <a:moveTo>
                  <a:pt x="1934" y="2534"/>
                </a:moveTo>
                <a:cubicBezTo>
                  <a:pt x="1972" y="2534"/>
                  <a:pt x="2001" y="2563"/>
                  <a:pt x="2001" y="2601"/>
                </a:cubicBezTo>
                <a:cubicBezTo>
                  <a:pt x="2001" y="2639"/>
                  <a:pt x="1972" y="2668"/>
                  <a:pt x="1934" y="2668"/>
                </a:cubicBezTo>
                <a:cubicBezTo>
                  <a:pt x="1897" y="2668"/>
                  <a:pt x="1868" y="2639"/>
                  <a:pt x="1868" y="2601"/>
                </a:cubicBezTo>
                <a:cubicBezTo>
                  <a:pt x="1868" y="2563"/>
                  <a:pt x="1897" y="2534"/>
                  <a:pt x="1934" y="253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graph_102534"/>
          <p:cNvSpPr>
            <a:spLocks noChangeAspect="1"/>
          </p:cNvSpPr>
          <p:nvPr>
            <p:custDataLst>
              <p:tags r:id="rId26"/>
            </p:custDataLst>
          </p:nvPr>
        </p:nvSpPr>
        <p:spPr bwMode="auto">
          <a:xfrm>
            <a:off x="8776289" y="3500936"/>
            <a:ext cx="591166" cy="609685"/>
          </a:xfrm>
          <a:custGeom>
            <a:gdLst>
              <a:gd name="connsiteX0" fmla="*/ 403146 w 584140"/>
              <a:gd name="connsiteY0" fmla="*/ 283814 h 602438"/>
              <a:gd name="connsiteX1" fmla="*/ 457758 w 584140"/>
              <a:gd name="connsiteY1" fmla="*/ 283814 h 602438"/>
              <a:gd name="connsiteX2" fmla="*/ 476457 w 584140"/>
              <a:gd name="connsiteY2" fmla="*/ 302470 h 602438"/>
              <a:gd name="connsiteX3" fmla="*/ 476457 w 584140"/>
              <a:gd name="connsiteY3" fmla="*/ 340374 h 602438"/>
              <a:gd name="connsiteX4" fmla="*/ 457758 w 584140"/>
              <a:gd name="connsiteY4" fmla="*/ 359178 h 602438"/>
              <a:gd name="connsiteX5" fmla="*/ 403146 w 584140"/>
              <a:gd name="connsiteY5" fmla="*/ 359178 h 602438"/>
              <a:gd name="connsiteX6" fmla="*/ 384299 w 584140"/>
              <a:gd name="connsiteY6" fmla="*/ 340374 h 602438"/>
              <a:gd name="connsiteX7" fmla="*/ 384299 w 584140"/>
              <a:gd name="connsiteY7" fmla="*/ 302470 h 602438"/>
              <a:gd name="connsiteX8" fmla="*/ 403146 w 584140"/>
              <a:gd name="connsiteY8" fmla="*/ 283814 h 602438"/>
              <a:gd name="connsiteX9" fmla="*/ 126509 w 584140"/>
              <a:gd name="connsiteY9" fmla="*/ 202946 h 602438"/>
              <a:gd name="connsiteX10" fmla="*/ 181079 w 584140"/>
              <a:gd name="connsiteY10" fmla="*/ 202946 h 602438"/>
              <a:gd name="connsiteX11" fmla="*/ 199912 w 584140"/>
              <a:gd name="connsiteY11" fmla="*/ 221614 h 602438"/>
              <a:gd name="connsiteX12" fmla="*/ 199912 w 584140"/>
              <a:gd name="connsiteY12" fmla="*/ 340433 h 602438"/>
              <a:gd name="connsiteX13" fmla="*/ 181079 w 584140"/>
              <a:gd name="connsiteY13" fmla="*/ 359248 h 602438"/>
              <a:gd name="connsiteX14" fmla="*/ 126509 w 584140"/>
              <a:gd name="connsiteY14" fmla="*/ 359248 h 602438"/>
              <a:gd name="connsiteX15" fmla="*/ 107824 w 584140"/>
              <a:gd name="connsiteY15" fmla="*/ 340433 h 602438"/>
              <a:gd name="connsiteX16" fmla="*/ 107824 w 584140"/>
              <a:gd name="connsiteY16" fmla="*/ 221614 h 602438"/>
              <a:gd name="connsiteX17" fmla="*/ 126509 w 584140"/>
              <a:gd name="connsiteY17" fmla="*/ 202946 h 602438"/>
              <a:gd name="connsiteX18" fmla="*/ 264760 w 584140"/>
              <a:gd name="connsiteY18" fmla="*/ 147552 h 602438"/>
              <a:gd name="connsiteX19" fmla="*/ 319372 w 584140"/>
              <a:gd name="connsiteY19" fmla="*/ 147552 h 602438"/>
              <a:gd name="connsiteX20" fmla="*/ 338219 w 584140"/>
              <a:gd name="connsiteY20" fmla="*/ 166212 h 602438"/>
              <a:gd name="connsiteX21" fmla="*/ 338219 w 584140"/>
              <a:gd name="connsiteY21" fmla="*/ 340370 h 602438"/>
              <a:gd name="connsiteX22" fmla="*/ 319372 w 584140"/>
              <a:gd name="connsiteY22" fmla="*/ 359178 h 602438"/>
              <a:gd name="connsiteX23" fmla="*/ 264760 w 584140"/>
              <a:gd name="connsiteY23" fmla="*/ 359178 h 602438"/>
              <a:gd name="connsiteX24" fmla="*/ 246061 w 584140"/>
              <a:gd name="connsiteY24" fmla="*/ 340370 h 602438"/>
              <a:gd name="connsiteX25" fmla="*/ 246061 w 584140"/>
              <a:gd name="connsiteY25" fmla="*/ 166212 h 602438"/>
              <a:gd name="connsiteX26" fmla="*/ 264760 w 584140"/>
              <a:gd name="connsiteY26" fmla="*/ 147552 h 602438"/>
              <a:gd name="connsiteX27" fmla="*/ 59334 w 584140"/>
              <a:gd name="connsiteY27" fmla="*/ 104282 h 602438"/>
              <a:gd name="connsiteX28" fmla="*/ 59334 w 584140"/>
              <a:gd name="connsiteY28" fmla="*/ 408386 h 602438"/>
              <a:gd name="connsiteX29" fmla="*/ 524806 w 584140"/>
              <a:gd name="connsiteY29" fmla="*/ 408386 h 602438"/>
              <a:gd name="connsiteX30" fmla="*/ 524806 w 584140"/>
              <a:gd name="connsiteY30" fmla="*/ 104282 h 602438"/>
              <a:gd name="connsiteX31" fmla="*/ 292070 w 584140"/>
              <a:gd name="connsiteY31" fmla="*/ 0 h 602438"/>
              <a:gd name="connsiteX32" fmla="*/ 321737 w 584140"/>
              <a:gd name="connsiteY32" fmla="*/ 29626 h 602438"/>
              <a:gd name="connsiteX33" fmla="*/ 321737 w 584140"/>
              <a:gd name="connsiteY33" fmla="*/ 45031 h 602438"/>
              <a:gd name="connsiteX34" fmla="*/ 565450 w 584140"/>
              <a:gd name="connsiteY34" fmla="*/ 45031 h 602438"/>
              <a:gd name="connsiteX35" fmla="*/ 584140 w 584140"/>
              <a:gd name="connsiteY35" fmla="*/ 63695 h 602438"/>
              <a:gd name="connsiteX36" fmla="*/ 584140 w 584140"/>
              <a:gd name="connsiteY36" fmla="*/ 448825 h 602438"/>
              <a:gd name="connsiteX37" fmla="*/ 565450 w 584140"/>
              <a:gd name="connsiteY37" fmla="*/ 467637 h 602438"/>
              <a:gd name="connsiteX38" fmla="*/ 321737 w 584140"/>
              <a:gd name="connsiteY38" fmla="*/ 467637 h 602438"/>
              <a:gd name="connsiteX39" fmla="*/ 321737 w 584140"/>
              <a:gd name="connsiteY39" fmla="*/ 508520 h 602438"/>
              <a:gd name="connsiteX40" fmla="*/ 401541 w 584140"/>
              <a:gd name="connsiteY40" fmla="*/ 545996 h 602438"/>
              <a:gd name="connsiteX41" fmla="*/ 415929 w 584140"/>
              <a:gd name="connsiteY41" fmla="*/ 585398 h 602438"/>
              <a:gd name="connsiteX42" fmla="*/ 376324 w 584140"/>
              <a:gd name="connsiteY42" fmla="*/ 599618 h 602438"/>
              <a:gd name="connsiteX43" fmla="*/ 320550 w 584140"/>
              <a:gd name="connsiteY43" fmla="*/ 573400 h 602438"/>
              <a:gd name="connsiteX44" fmla="*/ 292070 w 584140"/>
              <a:gd name="connsiteY44" fmla="*/ 594434 h 602438"/>
              <a:gd name="connsiteX45" fmla="*/ 263738 w 584140"/>
              <a:gd name="connsiteY45" fmla="*/ 573400 h 602438"/>
              <a:gd name="connsiteX46" fmla="*/ 207816 w 584140"/>
              <a:gd name="connsiteY46" fmla="*/ 599618 h 602438"/>
              <a:gd name="connsiteX47" fmla="*/ 168359 w 584140"/>
              <a:gd name="connsiteY47" fmla="*/ 585398 h 602438"/>
              <a:gd name="connsiteX48" fmla="*/ 182599 w 584140"/>
              <a:gd name="connsiteY48" fmla="*/ 545996 h 602438"/>
              <a:gd name="connsiteX49" fmla="*/ 262403 w 584140"/>
              <a:gd name="connsiteY49" fmla="*/ 508520 h 602438"/>
              <a:gd name="connsiteX50" fmla="*/ 262403 w 584140"/>
              <a:gd name="connsiteY50" fmla="*/ 467637 h 602438"/>
              <a:gd name="connsiteX51" fmla="*/ 18838 w 584140"/>
              <a:gd name="connsiteY51" fmla="*/ 467637 h 602438"/>
              <a:gd name="connsiteX52" fmla="*/ 0 w 584140"/>
              <a:gd name="connsiteY52" fmla="*/ 448825 h 602438"/>
              <a:gd name="connsiteX53" fmla="*/ 0 w 584140"/>
              <a:gd name="connsiteY53" fmla="*/ 63695 h 602438"/>
              <a:gd name="connsiteX54" fmla="*/ 18838 w 584140"/>
              <a:gd name="connsiteY54" fmla="*/ 45031 h 602438"/>
              <a:gd name="connsiteX55" fmla="*/ 262403 w 584140"/>
              <a:gd name="connsiteY55" fmla="*/ 45031 h 602438"/>
              <a:gd name="connsiteX56" fmla="*/ 262403 w 584140"/>
              <a:gd name="connsiteY56" fmla="*/ 29626 h 602438"/>
              <a:gd name="connsiteX57" fmla="*/ 292070 w 584140"/>
              <a:gd name="connsiteY57" fmla="*/ 0 h 602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584140" h="602438">
                <a:moveTo>
                  <a:pt x="403146" y="283814"/>
                </a:moveTo>
                <a:lnTo>
                  <a:pt x="457758" y="283814"/>
                </a:lnTo>
                <a:cubicBezTo>
                  <a:pt x="467998" y="283814"/>
                  <a:pt x="476457" y="292106"/>
                  <a:pt x="476457" y="302470"/>
                </a:cubicBezTo>
                <a:lnTo>
                  <a:pt x="476457" y="340374"/>
                </a:lnTo>
                <a:cubicBezTo>
                  <a:pt x="476457" y="350739"/>
                  <a:pt x="467998" y="359178"/>
                  <a:pt x="457758" y="359178"/>
                </a:cubicBezTo>
                <a:lnTo>
                  <a:pt x="403146" y="359178"/>
                </a:lnTo>
                <a:cubicBezTo>
                  <a:pt x="392758" y="359178"/>
                  <a:pt x="384299" y="350739"/>
                  <a:pt x="384299" y="340374"/>
                </a:cubicBezTo>
                <a:lnTo>
                  <a:pt x="384299" y="302470"/>
                </a:lnTo>
                <a:cubicBezTo>
                  <a:pt x="384299" y="292106"/>
                  <a:pt x="392758" y="283814"/>
                  <a:pt x="403146" y="283814"/>
                </a:cubicBezTo>
                <a:close/>
                <a:moveTo>
                  <a:pt x="126509" y="202946"/>
                </a:moveTo>
                <a:lnTo>
                  <a:pt x="181079" y="202946"/>
                </a:lnTo>
                <a:cubicBezTo>
                  <a:pt x="191459" y="202946"/>
                  <a:pt x="199912" y="211243"/>
                  <a:pt x="199912" y="221614"/>
                </a:cubicBezTo>
                <a:lnTo>
                  <a:pt x="199912" y="340433"/>
                </a:lnTo>
                <a:cubicBezTo>
                  <a:pt x="199912" y="350803"/>
                  <a:pt x="191459" y="359248"/>
                  <a:pt x="181079" y="359248"/>
                </a:cubicBezTo>
                <a:lnTo>
                  <a:pt x="126509" y="359248"/>
                </a:lnTo>
                <a:cubicBezTo>
                  <a:pt x="116128" y="359248"/>
                  <a:pt x="107824" y="350803"/>
                  <a:pt x="107824" y="340433"/>
                </a:cubicBezTo>
                <a:lnTo>
                  <a:pt x="107824" y="221614"/>
                </a:lnTo>
                <a:cubicBezTo>
                  <a:pt x="107824" y="211243"/>
                  <a:pt x="116128" y="202946"/>
                  <a:pt x="126509" y="202946"/>
                </a:cubicBezTo>
                <a:close/>
                <a:moveTo>
                  <a:pt x="264760" y="147552"/>
                </a:moveTo>
                <a:lnTo>
                  <a:pt x="319372" y="147552"/>
                </a:lnTo>
                <a:cubicBezTo>
                  <a:pt x="329760" y="147552"/>
                  <a:pt x="338219" y="155846"/>
                  <a:pt x="338219" y="166212"/>
                </a:cubicBezTo>
                <a:lnTo>
                  <a:pt x="338219" y="340370"/>
                </a:lnTo>
                <a:cubicBezTo>
                  <a:pt x="338219" y="350737"/>
                  <a:pt x="329760" y="359178"/>
                  <a:pt x="319372" y="359178"/>
                </a:cubicBezTo>
                <a:lnTo>
                  <a:pt x="264760" y="359178"/>
                </a:lnTo>
                <a:cubicBezTo>
                  <a:pt x="254520" y="359178"/>
                  <a:pt x="246061" y="350737"/>
                  <a:pt x="246061" y="340370"/>
                </a:cubicBezTo>
                <a:lnTo>
                  <a:pt x="246061" y="166212"/>
                </a:lnTo>
                <a:cubicBezTo>
                  <a:pt x="246061" y="155846"/>
                  <a:pt x="254520" y="147552"/>
                  <a:pt x="264760" y="147552"/>
                </a:cubicBezTo>
                <a:close/>
                <a:moveTo>
                  <a:pt x="59334" y="104282"/>
                </a:moveTo>
                <a:lnTo>
                  <a:pt x="59334" y="408386"/>
                </a:lnTo>
                <a:lnTo>
                  <a:pt x="524806" y="408386"/>
                </a:lnTo>
                <a:lnTo>
                  <a:pt x="524806" y="104282"/>
                </a:lnTo>
                <a:close/>
                <a:moveTo>
                  <a:pt x="292070" y="0"/>
                </a:moveTo>
                <a:cubicBezTo>
                  <a:pt x="308535" y="0"/>
                  <a:pt x="321737" y="13332"/>
                  <a:pt x="321737" y="29626"/>
                </a:cubicBezTo>
                <a:lnTo>
                  <a:pt x="321737" y="45031"/>
                </a:lnTo>
                <a:lnTo>
                  <a:pt x="565450" y="45031"/>
                </a:lnTo>
                <a:cubicBezTo>
                  <a:pt x="575833" y="45031"/>
                  <a:pt x="584140" y="53326"/>
                  <a:pt x="584140" y="63695"/>
                </a:cubicBezTo>
                <a:lnTo>
                  <a:pt x="584140" y="448825"/>
                </a:lnTo>
                <a:cubicBezTo>
                  <a:pt x="584140" y="459194"/>
                  <a:pt x="575833" y="467637"/>
                  <a:pt x="565450" y="467637"/>
                </a:cubicBezTo>
                <a:lnTo>
                  <a:pt x="321737" y="467637"/>
                </a:lnTo>
                <a:lnTo>
                  <a:pt x="321737" y="508520"/>
                </a:lnTo>
                <a:lnTo>
                  <a:pt x="401541" y="545996"/>
                </a:lnTo>
                <a:cubicBezTo>
                  <a:pt x="416374" y="552958"/>
                  <a:pt x="422752" y="570585"/>
                  <a:pt x="415929" y="585398"/>
                </a:cubicBezTo>
                <a:cubicBezTo>
                  <a:pt x="408957" y="600211"/>
                  <a:pt x="391306" y="606580"/>
                  <a:pt x="376324" y="599618"/>
                </a:cubicBezTo>
                <a:lnTo>
                  <a:pt x="320550" y="573400"/>
                </a:lnTo>
                <a:cubicBezTo>
                  <a:pt x="316842" y="585546"/>
                  <a:pt x="305568" y="594434"/>
                  <a:pt x="292070" y="594434"/>
                </a:cubicBezTo>
                <a:cubicBezTo>
                  <a:pt x="278720" y="594434"/>
                  <a:pt x="267447" y="585546"/>
                  <a:pt x="263738" y="573400"/>
                </a:cubicBezTo>
                <a:lnTo>
                  <a:pt x="207816" y="599618"/>
                </a:lnTo>
                <a:cubicBezTo>
                  <a:pt x="192983" y="606580"/>
                  <a:pt x="175331" y="600211"/>
                  <a:pt x="168359" y="585398"/>
                </a:cubicBezTo>
                <a:cubicBezTo>
                  <a:pt x="161388" y="570585"/>
                  <a:pt x="167766" y="552958"/>
                  <a:pt x="182599" y="545996"/>
                </a:cubicBezTo>
                <a:lnTo>
                  <a:pt x="262403" y="508520"/>
                </a:lnTo>
                <a:lnTo>
                  <a:pt x="262403" y="467637"/>
                </a:lnTo>
                <a:lnTo>
                  <a:pt x="18838" y="467637"/>
                </a:lnTo>
                <a:cubicBezTo>
                  <a:pt x="8455" y="467637"/>
                  <a:pt x="0" y="459194"/>
                  <a:pt x="0" y="448825"/>
                </a:cubicBezTo>
                <a:lnTo>
                  <a:pt x="0" y="63695"/>
                </a:lnTo>
                <a:cubicBezTo>
                  <a:pt x="0" y="53326"/>
                  <a:pt x="8455" y="45031"/>
                  <a:pt x="18838" y="45031"/>
                </a:cubicBezTo>
                <a:lnTo>
                  <a:pt x="262403" y="45031"/>
                </a:lnTo>
                <a:lnTo>
                  <a:pt x="262403" y="29626"/>
                </a:lnTo>
                <a:cubicBezTo>
                  <a:pt x="262403" y="13332"/>
                  <a:pt x="275753" y="0"/>
                  <a:pt x="2920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bar-chart_232546"/>
          <p:cNvSpPr>
            <a:spLocks noChangeAspect="1"/>
          </p:cNvSpPr>
          <p:nvPr>
            <p:custDataLst>
              <p:tags r:id="rId27"/>
            </p:custDataLst>
          </p:nvPr>
        </p:nvSpPr>
        <p:spPr bwMode="auto">
          <a:xfrm>
            <a:off x="4349657" y="2417776"/>
            <a:ext cx="609685" cy="543838"/>
          </a:xfrm>
          <a:custGeom>
            <a:gdLst>
              <a:gd name="connsiteX0" fmla="*/ 19848 w 607639"/>
              <a:gd name="connsiteY0" fmla="*/ 502355 h 542013"/>
              <a:gd name="connsiteX1" fmla="*/ 587791 w 607639"/>
              <a:gd name="connsiteY1" fmla="*/ 502355 h 542013"/>
              <a:gd name="connsiteX2" fmla="*/ 607639 w 607639"/>
              <a:gd name="connsiteY2" fmla="*/ 522184 h 542013"/>
              <a:gd name="connsiteX3" fmla="*/ 587791 w 607639"/>
              <a:gd name="connsiteY3" fmla="*/ 542013 h 542013"/>
              <a:gd name="connsiteX4" fmla="*/ 19848 w 607639"/>
              <a:gd name="connsiteY4" fmla="*/ 542013 h 542013"/>
              <a:gd name="connsiteX5" fmla="*/ 0 w 607639"/>
              <a:gd name="connsiteY5" fmla="*/ 522184 h 542013"/>
              <a:gd name="connsiteX6" fmla="*/ 19848 w 607639"/>
              <a:gd name="connsiteY6" fmla="*/ 502355 h 542013"/>
              <a:gd name="connsiteX7" fmla="*/ 39691 w 607639"/>
              <a:gd name="connsiteY7" fmla="*/ 277655 h 542013"/>
              <a:gd name="connsiteX8" fmla="*/ 39691 w 607639"/>
              <a:gd name="connsiteY8" fmla="*/ 421719 h 542013"/>
              <a:gd name="connsiteX9" fmla="*/ 86057 w 607639"/>
              <a:gd name="connsiteY9" fmla="*/ 421719 h 542013"/>
              <a:gd name="connsiteX10" fmla="*/ 86057 w 607639"/>
              <a:gd name="connsiteY10" fmla="*/ 277655 h 542013"/>
              <a:gd name="connsiteX11" fmla="*/ 19846 w 607639"/>
              <a:gd name="connsiteY11" fmla="*/ 238017 h 542013"/>
              <a:gd name="connsiteX12" fmla="*/ 105902 w 607639"/>
              <a:gd name="connsiteY12" fmla="*/ 238017 h 542013"/>
              <a:gd name="connsiteX13" fmla="*/ 125748 w 607639"/>
              <a:gd name="connsiteY13" fmla="*/ 257836 h 542013"/>
              <a:gd name="connsiteX14" fmla="*/ 125748 w 607639"/>
              <a:gd name="connsiteY14" fmla="*/ 441538 h 542013"/>
              <a:gd name="connsiteX15" fmla="*/ 105902 w 607639"/>
              <a:gd name="connsiteY15" fmla="*/ 461357 h 542013"/>
              <a:gd name="connsiteX16" fmla="*/ 19846 w 607639"/>
              <a:gd name="connsiteY16" fmla="*/ 461357 h 542013"/>
              <a:gd name="connsiteX17" fmla="*/ 0 w 607639"/>
              <a:gd name="connsiteY17" fmla="*/ 441538 h 542013"/>
              <a:gd name="connsiteX18" fmla="*/ 0 w 607639"/>
              <a:gd name="connsiteY18" fmla="*/ 257836 h 542013"/>
              <a:gd name="connsiteX19" fmla="*/ 19846 w 607639"/>
              <a:gd name="connsiteY19" fmla="*/ 238017 h 542013"/>
              <a:gd name="connsiteX20" fmla="*/ 200369 w 607639"/>
              <a:gd name="connsiteY20" fmla="*/ 198333 h 542013"/>
              <a:gd name="connsiteX21" fmla="*/ 200369 w 607639"/>
              <a:gd name="connsiteY21" fmla="*/ 421726 h 542013"/>
              <a:gd name="connsiteX22" fmla="*/ 246646 w 607639"/>
              <a:gd name="connsiteY22" fmla="*/ 421726 h 542013"/>
              <a:gd name="connsiteX23" fmla="*/ 246646 w 607639"/>
              <a:gd name="connsiteY23" fmla="*/ 198333 h 542013"/>
              <a:gd name="connsiteX24" fmla="*/ 180524 w 607639"/>
              <a:gd name="connsiteY24" fmla="*/ 158702 h 542013"/>
              <a:gd name="connsiteX25" fmla="*/ 266491 w 607639"/>
              <a:gd name="connsiteY25" fmla="*/ 158702 h 542013"/>
              <a:gd name="connsiteX26" fmla="*/ 286426 w 607639"/>
              <a:gd name="connsiteY26" fmla="*/ 178518 h 542013"/>
              <a:gd name="connsiteX27" fmla="*/ 286426 w 607639"/>
              <a:gd name="connsiteY27" fmla="*/ 441541 h 542013"/>
              <a:gd name="connsiteX28" fmla="*/ 266491 w 607639"/>
              <a:gd name="connsiteY28" fmla="*/ 461357 h 542013"/>
              <a:gd name="connsiteX29" fmla="*/ 180524 w 607639"/>
              <a:gd name="connsiteY29" fmla="*/ 461357 h 542013"/>
              <a:gd name="connsiteX30" fmla="*/ 160678 w 607639"/>
              <a:gd name="connsiteY30" fmla="*/ 441541 h 542013"/>
              <a:gd name="connsiteX31" fmla="*/ 160678 w 607639"/>
              <a:gd name="connsiteY31" fmla="*/ 178518 h 542013"/>
              <a:gd name="connsiteX32" fmla="*/ 180524 w 607639"/>
              <a:gd name="connsiteY32" fmla="*/ 158702 h 542013"/>
              <a:gd name="connsiteX33" fmla="*/ 360905 w 607639"/>
              <a:gd name="connsiteY33" fmla="*/ 119023 h 542013"/>
              <a:gd name="connsiteX34" fmla="*/ 360905 w 607639"/>
              <a:gd name="connsiteY34" fmla="*/ 421720 h 542013"/>
              <a:gd name="connsiteX35" fmla="*/ 407271 w 607639"/>
              <a:gd name="connsiteY35" fmla="*/ 421720 h 542013"/>
              <a:gd name="connsiteX36" fmla="*/ 407271 w 607639"/>
              <a:gd name="connsiteY36" fmla="*/ 119023 h 542013"/>
              <a:gd name="connsiteX37" fmla="*/ 341060 w 607639"/>
              <a:gd name="connsiteY37" fmla="*/ 79386 h 542013"/>
              <a:gd name="connsiteX38" fmla="*/ 427116 w 607639"/>
              <a:gd name="connsiteY38" fmla="*/ 79386 h 542013"/>
              <a:gd name="connsiteX39" fmla="*/ 446962 w 607639"/>
              <a:gd name="connsiteY39" fmla="*/ 99204 h 542013"/>
              <a:gd name="connsiteX40" fmla="*/ 446962 w 607639"/>
              <a:gd name="connsiteY40" fmla="*/ 441538 h 542013"/>
              <a:gd name="connsiteX41" fmla="*/ 427116 w 607639"/>
              <a:gd name="connsiteY41" fmla="*/ 461357 h 542013"/>
              <a:gd name="connsiteX42" fmla="*/ 341060 w 607639"/>
              <a:gd name="connsiteY42" fmla="*/ 461357 h 542013"/>
              <a:gd name="connsiteX43" fmla="*/ 321214 w 607639"/>
              <a:gd name="connsiteY43" fmla="*/ 441538 h 542013"/>
              <a:gd name="connsiteX44" fmla="*/ 321214 w 607639"/>
              <a:gd name="connsiteY44" fmla="*/ 99204 h 542013"/>
              <a:gd name="connsiteX45" fmla="*/ 341060 w 607639"/>
              <a:gd name="connsiteY45" fmla="*/ 79386 h 542013"/>
              <a:gd name="connsiteX46" fmla="*/ 521582 w 607639"/>
              <a:gd name="connsiteY46" fmla="*/ 39728 h 542013"/>
              <a:gd name="connsiteX47" fmla="*/ 521582 w 607639"/>
              <a:gd name="connsiteY47" fmla="*/ 421718 h 542013"/>
              <a:gd name="connsiteX48" fmla="*/ 567859 w 607639"/>
              <a:gd name="connsiteY48" fmla="*/ 421718 h 542013"/>
              <a:gd name="connsiteX49" fmla="*/ 567859 w 607639"/>
              <a:gd name="connsiteY49" fmla="*/ 39728 h 542013"/>
              <a:gd name="connsiteX50" fmla="*/ 501737 w 607639"/>
              <a:gd name="connsiteY50" fmla="*/ 0 h 542013"/>
              <a:gd name="connsiteX51" fmla="*/ 587793 w 607639"/>
              <a:gd name="connsiteY51" fmla="*/ 0 h 542013"/>
              <a:gd name="connsiteX52" fmla="*/ 607639 w 607639"/>
              <a:gd name="connsiteY52" fmla="*/ 19819 h 542013"/>
              <a:gd name="connsiteX53" fmla="*/ 607639 w 607639"/>
              <a:gd name="connsiteY53" fmla="*/ 441537 h 542013"/>
              <a:gd name="connsiteX54" fmla="*/ 587793 w 607639"/>
              <a:gd name="connsiteY54" fmla="*/ 461357 h 542013"/>
              <a:gd name="connsiteX55" fmla="*/ 501737 w 607639"/>
              <a:gd name="connsiteY55" fmla="*/ 461357 h 542013"/>
              <a:gd name="connsiteX56" fmla="*/ 481891 w 607639"/>
              <a:gd name="connsiteY56" fmla="*/ 441537 h 542013"/>
              <a:gd name="connsiteX57" fmla="*/ 481891 w 607639"/>
              <a:gd name="connsiteY57" fmla="*/ 19819 h 542013"/>
              <a:gd name="connsiteX58" fmla="*/ 501737 w 607639"/>
              <a:gd name="connsiteY58" fmla="*/ 0 h 5420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607639" h="542013">
                <a:moveTo>
                  <a:pt x="19848" y="502355"/>
                </a:moveTo>
                <a:lnTo>
                  <a:pt x="587791" y="502355"/>
                </a:lnTo>
                <a:cubicBezTo>
                  <a:pt x="598739" y="502355"/>
                  <a:pt x="607639" y="511247"/>
                  <a:pt x="607639" y="522184"/>
                </a:cubicBezTo>
                <a:cubicBezTo>
                  <a:pt x="607639" y="533121"/>
                  <a:pt x="598739" y="542013"/>
                  <a:pt x="587791" y="542013"/>
                </a:cubicBezTo>
                <a:lnTo>
                  <a:pt x="19848" y="542013"/>
                </a:lnTo>
                <a:cubicBezTo>
                  <a:pt x="8901" y="542013"/>
                  <a:pt x="0" y="533121"/>
                  <a:pt x="0" y="522184"/>
                </a:cubicBezTo>
                <a:cubicBezTo>
                  <a:pt x="0" y="511247"/>
                  <a:pt x="8901" y="502355"/>
                  <a:pt x="19848" y="502355"/>
                </a:cubicBezTo>
                <a:close/>
                <a:moveTo>
                  <a:pt x="39691" y="277655"/>
                </a:moveTo>
                <a:lnTo>
                  <a:pt x="39691" y="421719"/>
                </a:lnTo>
                <a:lnTo>
                  <a:pt x="86057" y="421719"/>
                </a:lnTo>
                <a:lnTo>
                  <a:pt x="86057" y="277655"/>
                </a:lnTo>
                <a:close/>
                <a:moveTo>
                  <a:pt x="19846" y="238017"/>
                </a:moveTo>
                <a:lnTo>
                  <a:pt x="105902" y="238017"/>
                </a:lnTo>
                <a:cubicBezTo>
                  <a:pt x="116849" y="238017"/>
                  <a:pt x="125748" y="246815"/>
                  <a:pt x="125748" y="257836"/>
                </a:cubicBezTo>
                <a:lnTo>
                  <a:pt x="125748" y="441538"/>
                </a:lnTo>
                <a:cubicBezTo>
                  <a:pt x="125748" y="452469"/>
                  <a:pt x="116849" y="461357"/>
                  <a:pt x="105902" y="461357"/>
                </a:cubicBezTo>
                <a:lnTo>
                  <a:pt x="19846" y="461357"/>
                </a:lnTo>
                <a:cubicBezTo>
                  <a:pt x="8899" y="461357"/>
                  <a:pt x="0" y="452469"/>
                  <a:pt x="0" y="441538"/>
                </a:cubicBezTo>
                <a:lnTo>
                  <a:pt x="0" y="257836"/>
                </a:lnTo>
                <a:cubicBezTo>
                  <a:pt x="0" y="246815"/>
                  <a:pt x="8899" y="238017"/>
                  <a:pt x="19846" y="238017"/>
                </a:cubicBezTo>
                <a:close/>
                <a:moveTo>
                  <a:pt x="200369" y="198333"/>
                </a:moveTo>
                <a:lnTo>
                  <a:pt x="200369" y="421726"/>
                </a:lnTo>
                <a:lnTo>
                  <a:pt x="246646" y="421726"/>
                </a:lnTo>
                <a:lnTo>
                  <a:pt x="246646" y="198333"/>
                </a:lnTo>
                <a:close/>
                <a:moveTo>
                  <a:pt x="180524" y="158702"/>
                </a:moveTo>
                <a:lnTo>
                  <a:pt x="266491" y="158702"/>
                </a:lnTo>
                <a:cubicBezTo>
                  <a:pt x="277527" y="158702"/>
                  <a:pt x="286426" y="167588"/>
                  <a:pt x="286426" y="178518"/>
                </a:cubicBezTo>
                <a:lnTo>
                  <a:pt x="286426" y="441541"/>
                </a:lnTo>
                <a:cubicBezTo>
                  <a:pt x="286426" y="452471"/>
                  <a:pt x="277527" y="461357"/>
                  <a:pt x="266491" y="461357"/>
                </a:cubicBezTo>
                <a:lnTo>
                  <a:pt x="180524" y="461357"/>
                </a:lnTo>
                <a:cubicBezTo>
                  <a:pt x="169488" y="461357"/>
                  <a:pt x="160678" y="452471"/>
                  <a:pt x="160678" y="441541"/>
                </a:cubicBezTo>
                <a:lnTo>
                  <a:pt x="160678" y="178518"/>
                </a:lnTo>
                <a:cubicBezTo>
                  <a:pt x="160678" y="167588"/>
                  <a:pt x="169488" y="158702"/>
                  <a:pt x="180524" y="158702"/>
                </a:cubicBezTo>
                <a:close/>
                <a:moveTo>
                  <a:pt x="360905" y="119023"/>
                </a:moveTo>
                <a:lnTo>
                  <a:pt x="360905" y="421720"/>
                </a:lnTo>
                <a:lnTo>
                  <a:pt x="407271" y="421720"/>
                </a:lnTo>
                <a:lnTo>
                  <a:pt x="407271" y="119023"/>
                </a:lnTo>
                <a:close/>
                <a:moveTo>
                  <a:pt x="341060" y="79386"/>
                </a:moveTo>
                <a:lnTo>
                  <a:pt x="427116" y="79386"/>
                </a:lnTo>
                <a:cubicBezTo>
                  <a:pt x="438063" y="79386"/>
                  <a:pt x="446962" y="88273"/>
                  <a:pt x="446962" y="99204"/>
                </a:cubicBezTo>
                <a:lnTo>
                  <a:pt x="446962" y="441538"/>
                </a:lnTo>
                <a:cubicBezTo>
                  <a:pt x="446962" y="452470"/>
                  <a:pt x="438063" y="461357"/>
                  <a:pt x="427116" y="461357"/>
                </a:cubicBezTo>
                <a:lnTo>
                  <a:pt x="341060" y="461357"/>
                </a:lnTo>
                <a:cubicBezTo>
                  <a:pt x="330113" y="461357"/>
                  <a:pt x="321214" y="452470"/>
                  <a:pt x="321214" y="441538"/>
                </a:cubicBezTo>
                <a:lnTo>
                  <a:pt x="321214" y="99204"/>
                </a:lnTo>
                <a:cubicBezTo>
                  <a:pt x="321214" y="88273"/>
                  <a:pt x="330113" y="79386"/>
                  <a:pt x="341060" y="79386"/>
                </a:cubicBezTo>
                <a:close/>
                <a:moveTo>
                  <a:pt x="521582" y="39728"/>
                </a:moveTo>
                <a:lnTo>
                  <a:pt x="521582" y="421718"/>
                </a:lnTo>
                <a:lnTo>
                  <a:pt x="567859" y="421718"/>
                </a:lnTo>
                <a:lnTo>
                  <a:pt x="567859" y="39728"/>
                </a:lnTo>
                <a:close/>
                <a:moveTo>
                  <a:pt x="501737" y="0"/>
                </a:moveTo>
                <a:lnTo>
                  <a:pt x="587793" y="0"/>
                </a:lnTo>
                <a:cubicBezTo>
                  <a:pt x="598740" y="0"/>
                  <a:pt x="607639" y="8888"/>
                  <a:pt x="607639" y="19819"/>
                </a:cubicBezTo>
                <a:lnTo>
                  <a:pt x="607639" y="441537"/>
                </a:lnTo>
                <a:cubicBezTo>
                  <a:pt x="607639" y="452469"/>
                  <a:pt x="598740" y="461357"/>
                  <a:pt x="587793" y="461357"/>
                </a:cubicBezTo>
                <a:lnTo>
                  <a:pt x="501737" y="461357"/>
                </a:lnTo>
                <a:cubicBezTo>
                  <a:pt x="490790" y="461357"/>
                  <a:pt x="481891" y="452469"/>
                  <a:pt x="481891" y="441537"/>
                </a:cubicBezTo>
                <a:lnTo>
                  <a:pt x="481891" y="19819"/>
                </a:lnTo>
                <a:cubicBezTo>
                  <a:pt x="481891" y="8888"/>
                  <a:pt x="490790" y="0"/>
                  <a:pt x="50173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decresing-chart_97349"/>
          <p:cNvSpPr>
            <a:spLocks noChangeAspect="1"/>
          </p:cNvSpPr>
          <p:nvPr>
            <p:custDataLst>
              <p:tags r:id="rId28"/>
            </p:custDataLst>
          </p:nvPr>
        </p:nvSpPr>
        <p:spPr bwMode="auto">
          <a:xfrm>
            <a:off x="7112195" y="2394234"/>
            <a:ext cx="609685" cy="536809"/>
          </a:xfrm>
          <a:custGeom>
            <a:gdLst>
              <a:gd name="connsiteX0" fmla="*/ 359829 w 608442"/>
              <a:gd name="connsiteY0" fmla="*/ 197894 h 535715"/>
              <a:gd name="connsiteX1" fmla="*/ 381798 w 608442"/>
              <a:gd name="connsiteY1" fmla="*/ 202189 h 535715"/>
              <a:gd name="connsiteX2" fmla="*/ 466140 w 608442"/>
              <a:gd name="connsiteY2" fmla="*/ 286415 h 535715"/>
              <a:gd name="connsiteX3" fmla="*/ 472132 w 608442"/>
              <a:gd name="connsiteY3" fmla="*/ 300682 h 535715"/>
              <a:gd name="connsiteX4" fmla="*/ 472132 w 608442"/>
              <a:gd name="connsiteY4" fmla="*/ 515464 h 535715"/>
              <a:gd name="connsiteX5" fmla="*/ 451853 w 608442"/>
              <a:gd name="connsiteY5" fmla="*/ 535715 h 535715"/>
              <a:gd name="connsiteX6" fmla="*/ 367510 w 608442"/>
              <a:gd name="connsiteY6" fmla="*/ 535715 h 535715"/>
              <a:gd name="connsiteX7" fmla="*/ 347231 w 608442"/>
              <a:gd name="connsiteY7" fmla="*/ 515464 h 535715"/>
              <a:gd name="connsiteX8" fmla="*/ 347231 w 608442"/>
              <a:gd name="connsiteY8" fmla="*/ 216610 h 535715"/>
              <a:gd name="connsiteX9" fmla="*/ 359829 w 608442"/>
              <a:gd name="connsiteY9" fmla="*/ 197894 h 535715"/>
              <a:gd name="connsiteX10" fmla="*/ 290953 w 608442"/>
              <a:gd name="connsiteY10" fmla="*/ 197894 h 535715"/>
              <a:gd name="connsiteX11" fmla="*/ 303551 w 608442"/>
              <a:gd name="connsiteY11" fmla="*/ 216610 h 535715"/>
              <a:gd name="connsiteX12" fmla="*/ 303551 w 608442"/>
              <a:gd name="connsiteY12" fmla="*/ 515464 h 535715"/>
              <a:gd name="connsiteX13" fmla="*/ 283272 w 608442"/>
              <a:gd name="connsiteY13" fmla="*/ 535715 h 535715"/>
              <a:gd name="connsiteX14" fmla="*/ 198929 w 608442"/>
              <a:gd name="connsiteY14" fmla="*/ 535715 h 535715"/>
              <a:gd name="connsiteX15" fmla="*/ 178650 w 608442"/>
              <a:gd name="connsiteY15" fmla="*/ 515464 h 535715"/>
              <a:gd name="connsiteX16" fmla="*/ 178650 w 608442"/>
              <a:gd name="connsiteY16" fmla="*/ 300682 h 535715"/>
              <a:gd name="connsiteX17" fmla="*/ 184642 w 608442"/>
              <a:gd name="connsiteY17" fmla="*/ 286415 h 535715"/>
              <a:gd name="connsiteX18" fmla="*/ 268831 w 608442"/>
              <a:gd name="connsiteY18" fmla="*/ 202189 h 535715"/>
              <a:gd name="connsiteX19" fmla="*/ 290953 w 608442"/>
              <a:gd name="connsiteY19" fmla="*/ 197894 h 535715"/>
              <a:gd name="connsiteX20" fmla="*/ 22584 w 608442"/>
              <a:gd name="connsiteY20" fmla="*/ 197894 h 535715"/>
              <a:gd name="connsiteX21" fmla="*/ 44707 w 608442"/>
              <a:gd name="connsiteY21" fmla="*/ 202189 h 535715"/>
              <a:gd name="connsiteX22" fmla="*/ 129049 w 608442"/>
              <a:gd name="connsiteY22" fmla="*/ 286415 h 535715"/>
              <a:gd name="connsiteX23" fmla="*/ 135041 w 608442"/>
              <a:gd name="connsiteY23" fmla="*/ 300682 h 535715"/>
              <a:gd name="connsiteX24" fmla="*/ 135041 w 608442"/>
              <a:gd name="connsiteY24" fmla="*/ 515464 h 535715"/>
              <a:gd name="connsiteX25" fmla="*/ 114762 w 608442"/>
              <a:gd name="connsiteY25" fmla="*/ 535715 h 535715"/>
              <a:gd name="connsiteX26" fmla="*/ 30419 w 608442"/>
              <a:gd name="connsiteY26" fmla="*/ 535715 h 535715"/>
              <a:gd name="connsiteX27" fmla="*/ 10140 w 608442"/>
              <a:gd name="connsiteY27" fmla="*/ 515464 h 535715"/>
              <a:gd name="connsiteX28" fmla="*/ 10140 w 608442"/>
              <a:gd name="connsiteY28" fmla="*/ 216610 h 535715"/>
              <a:gd name="connsiteX29" fmla="*/ 22584 w 608442"/>
              <a:gd name="connsiteY29" fmla="*/ 197894 h 535715"/>
              <a:gd name="connsiteX30" fmla="*/ 320129 w 608442"/>
              <a:gd name="connsiteY30" fmla="*/ 3 h 535715"/>
              <a:gd name="connsiteX31" fmla="*/ 332938 w 608442"/>
              <a:gd name="connsiteY31" fmla="*/ 4261 h 535715"/>
              <a:gd name="connsiteX32" fmla="*/ 559864 w 608442"/>
              <a:gd name="connsiteY32" fmla="*/ 179483 h 535715"/>
              <a:gd name="connsiteX33" fmla="*/ 555101 w 608442"/>
              <a:gd name="connsiteY33" fmla="*/ 147569 h 535715"/>
              <a:gd name="connsiteX34" fmla="*/ 572155 w 608442"/>
              <a:gd name="connsiteY34" fmla="*/ 124554 h 535715"/>
              <a:gd name="connsiteX35" fmla="*/ 595201 w 608442"/>
              <a:gd name="connsiteY35" fmla="*/ 141585 h 535715"/>
              <a:gd name="connsiteX36" fmla="*/ 608261 w 608442"/>
              <a:gd name="connsiteY36" fmla="*/ 227815 h 535715"/>
              <a:gd name="connsiteX37" fmla="*/ 603498 w 608442"/>
              <a:gd name="connsiteY37" fmla="*/ 244079 h 535715"/>
              <a:gd name="connsiteX38" fmla="*/ 588134 w 608442"/>
              <a:gd name="connsiteY38" fmla="*/ 250984 h 535715"/>
              <a:gd name="connsiteX39" fmla="*/ 587980 w 608442"/>
              <a:gd name="connsiteY39" fmla="*/ 250984 h 535715"/>
              <a:gd name="connsiteX40" fmla="*/ 500098 w 608442"/>
              <a:gd name="connsiteY40" fmla="*/ 250524 h 535715"/>
              <a:gd name="connsiteX41" fmla="*/ 479818 w 608442"/>
              <a:gd name="connsiteY41" fmla="*/ 230117 h 535715"/>
              <a:gd name="connsiteX42" fmla="*/ 500252 w 608442"/>
              <a:gd name="connsiteY42" fmla="*/ 210017 h 535715"/>
              <a:gd name="connsiteX43" fmla="*/ 533285 w 608442"/>
              <a:gd name="connsiteY43" fmla="*/ 210170 h 535715"/>
              <a:gd name="connsiteX44" fmla="*/ 321108 w 608442"/>
              <a:gd name="connsiteY44" fmla="*/ 46302 h 535715"/>
              <a:gd name="connsiteX45" fmla="*/ 170848 w 608442"/>
              <a:gd name="connsiteY45" fmla="*/ 173346 h 535715"/>
              <a:gd name="connsiteX46" fmla="*/ 143346 w 608442"/>
              <a:gd name="connsiteY46" fmla="*/ 172272 h 535715"/>
              <a:gd name="connsiteX47" fmla="*/ 5992 w 608442"/>
              <a:gd name="connsiteY47" fmla="*/ 34948 h 535715"/>
              <a:gd name="connsiteX48" fmla="*/ 5992 w 608442"/>
              <a:gd name="connsiteY48" fmla="*/ 6409 h 535715"/>
              <a:gd name="connsiteX49" fmla="*/ 34569 w 608442"/>
              <a:gd name="connsiteY49" fmla="*/ 6409 h 535715"/>
              <a:gd name="connsiteX50" fmla="*/ 158864 w 608442"/>
              <a:gd name="connsiteY50" fmla="*/ 130384 h 535715"/>
              <a:gd name="connsiteX51" fmla="*/ 307434 w 608442"/>
              <a:gd name="connsiteY51" fmla="*/ 4721 h 535715"/>
              <a:gd name="connsiteX52" fmla="*/ 320129 w 608442"/>
              <a:gd name="connsiteY52" fmla="*/ 3 h 5357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08442" h="535715">
                <a:moveTo>
                  <a:pt x="359829" y="197894"/>
                </a:moveTo>
                <a:cubicBezTo>
                  <a:pt x="367357" y="194672"/>
                  <a:pt x="376113" y="196360"/>
                  <a:pt x="381798" y="202189"/>
                </a:cubicBezTo>
                <a:lnTo>
                  <a:pt x="466140" y="286415"/>
                </a:lnTo>
                <a:cubicBezTo>
                  <a:pt x="469981" y="290097"/>
                  <a:pt x="472132" y="295313"/>
                  <a:pt x="472132" y="300682"/>
                </a:cubicBezTo>
                <a:lnTo>
                  <a:pt x="472132" y="515464"/>
                </a:lnTo>
                <a:cubicBezTo>
                  <a:pt x="472132" y="526663"/>
                  <a:pt x="462914" y="535715"/>
                  <a:pt x="451853" y="535715"/>
                </a:cubicBezTo>
                <a:lnTo>
                  <a:pt x="367510" y="535715"/>
                </a:lnTo>
                <a:cubicBezTo>
                  <a:pt x="356295" y="535715"/>
                  <a:pt x="347231" y="526663"/>
                  <a:pt x="347231" y="515464"/>
                </a:cubicBezTo>
                <a:lnTo>
                  <a:pt x="347231" y="216610"/>
                </a:lnTo>
                <a:cubicBezTo>
                  <a:pt x="347231" y="208326"/>
                  <a:pt x="352147" y="200962"/>
                  <a:pt x="359829" y="197894"/>
                </a:cubicBezTo>
                <a:close/>
                <a:moveTo>
                  <a:pt x="290953" y="197894"/>
                </a:moveTo>
                <a:cubicBezTo>
                  <a:pt x="298481" y="200962"/>
                  <a:pt x="303551" y="208326"/>
                  <a:pt x="303551" y="216610"/>
                </a:cubicBezTo>
                <a:lnTo>
                  <a:pt x="303551" y="515464"/>
                </a:lnTo>
                <a:cubicBezTo>
                  <a:pt x="303551" y="526663"/>
                  <a:pt x="294333" y="535715"/>
                  <a:pt x="283272" y="535715"/>
                </a:cubicBezTo>
                <a:lnTo>
                  <a:pt x="198929" y="535715"/>
                </a:lnTo>
                <a:cubicBezTo>
                  <a:pt x="187714" y="535715"/>
                  <a:pt x="178650" y="526663"/>
                  <a:pt x="178650" y="515464"/>
                </a:cubicBezTo>
                <a:lnTo>
                  <a:pt x="178650" y="300682"/>
                </a:lnTo>
                <a:cubicBezTo>
                  <a:pt x="178650" y="295313"/>
                  <a:pt x="180801" y="290097"/>
                  <a:pt x="184642" y="286415"/>
                </a:cubicBezTo>
                <a:lnTo>
                  <a:pt x="268831" y="202189"/>
                </a:lnTo>
                <a:cubicBezTo>
                  <a:pt x="274669" y="196360"/>
                  <a:pt x="283425" y="194672"/>
                  <a:pt x="290953" y="197894"/>
                </a:cubicBezTo>
                <a:close/>
                <a:moveTo>
                  <a:pt x="22584" y="197894"/>
                </a:moveTo>
                <a:cubicBezTo>
                  <a:pt x="30265" y="194672"/>
                  <a:pt x="39022" y="196360"/>
                  <a:pt x="44707" y="202189"/>
                </a:cubicBezTo>
                <a:lnTo>
                  <a:pt x="129049" y="286415"/>
                </a:lnTo>
                <a:cubicBezTo>
                  <a:pt x="132890" y="290250"/>
                  <a:pt x="135041" y="295313"/>
                  <a:pt x="135041" y="300682"/>
                </a:cubicBezTo>
                <a:lnTo>
                  <a:pt x="135041" y="515464"/>
                </a:lnTo>
                <a:cubicBezTo>
                  <a:pt x="135041" y="526663"/>
                  <a:pt x="125823" y="535715"/>
                  <a:pt x="114762" y="535715"/>
                </a:cubicBezTo>
                <a:lnTo>
                  <a:pt x="30419" y="535715"/>
                </a:lnTo>
                <a:cubicBezTo>
                  <a:pt x="19204" y="535715"/>
                  <a:pt x="10140" y="526663"/>
                  <a:pt x="10140" y="515464"/>
                </a:cubicBezTo>
                <a:lnTo>
                  <a:pt x="10140" y="216610"/>
                </a:lnTo>
                <a:cubicBezTo>
                  <a:pt x="10140" y="208326"/>
                  <a:pt x="15056" y="200962"/>
                  <a:pt x="22584" y="197894"/>
                </a:cubicBezTo>
                <a:close/>
                <a:moveTo>
                  <a:pt x="320129" y="3"/>
                </a:moveTo>
                <a:cubicBezTo>
                  <a:pt x="324642" y="-74"/>
                  <a:pt x="329174" y="1346"/>
                  <a:pt x="332938" y="4261"/>
                </a:cubicBezTo>
                <a:lnTo>
                  <a:pt x="559864" y="179483"/>
                </a:lnTo>
                <a:lnTo>
                  <a:pt x="555101" y="147569"/>
                </a:lnTo>
                <a:cubicBezTo>
                  <a:pt x="553411" y="136522"/>
                  <a:pt x="560940" y="126241"/>
                  <a:pt x="572155" y="124554"/>
                </a:cubicBezTo>
                <a:cubicBezTo>
                  <a:pt x="583217" y="122866"/>
                  <a:pt x="593511" y="130538"/>
                  <a:pt x="595201" y="141585"/>
                </a:cubicBezTo>
                <a:lnTo>
                  <a:pt x="608261" y="227815"/>
                </a:lnTo>
                <a:cubicBezTo>
                  <a:pt x="609029" y="233646"/>
                  <a:pt x="607339" y="239476"/>
                  <a:pt x="603498" y="244079"/>
                </a:cubicBezTo>
                <a:cubicBezTo>
                  <a:pt x="599657" y="248529"/>
                  <a:pt x="593972" y="250984"/>
                  <a:pt x="588134" y="250984"/>
                </a:cubicBezTo>
                <a:lnTo>
                  <a:pt x="587980" y="250984"/>
                </a:lnTo>
                <a:lnTo>
                  <a:pt x="500098" y="250524"/>
                </a:lnTo>
                <a:cubicBezTo>
                  <a:pt x="488883" y="250524"/>
                  <a:pt x="479818" y="241318"/>
                  <a:pt x="479818" y="230117"/>
                </a:cubicBezTo>
                <a:cubicBezTo>
                  <a:pt x="479971" y="218916"/>
                  <a:pt x="489036" y="210017"/>
                  <a:pt x="500252" y="210017"/>
                </a:cubicBezTo>
                <a:lnTo>
                  <a:pt x="533285" y="210170"/>
                </a:lnTo>
                <a:lnTo>
                  <a:pt x="321108" y="46302"/>
                </a:lnTo>
                <a:lnTo>
                  <a:pt x="170848" y="173346"/>
                </a:lnTo>
                <a:cubicBezTo>
                  <a:pt x="162859" y="180250"/>
                  <a:pt x="150875" y="179790"/>
                  <a:pt x="143346" y="172272"/>
                </a:cubicBezTo>
                <a:lnTo>
                  <a:pt x="5992" y="34948"/>
                </a:lnTo>
                <a:cubicBezTo>
                  <a:pt x="-1997" y="27122"/>
                  <a:pt x="-1997" y="14234"/>
                  <a:pt x="5992" y="6409"/>
                </a:cubicBezTo>
                <a:cubicBezTo>
                  <a:pt x="13828" y="-1570"/>
                  <a:pt x="26734" y="-1570"/>
                  <a:pt x="34569" y="6409"/>
                </a:cubicBezTo>
                <a:lnTo>
                  <a:pt x="158864" y="130384"/>
                </a:lnTo>
                <a:lnTo>
                  <a:pt x="307434" y="4721"/>
                </a:lnTo>
                <a:cubicBezTo>
                  <a:pt x="311122" y="1652"/>
                  <a:pt x="315616" y="79"/>
                  <a:pt x="320129" y="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4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5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7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8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46" name="文本框 45"/>
          <p:cNvSpPr txBox="1"/>
          <p:nvPr>
            <p:custDataLst>
              <p:tags r:id="rId8"/>
            </p:custDataLst>
          </p:nvPr>
        </p:nvSpPr>
        <p:spPr>
          <a:xfrm>
            <a:off x="2205884" y="787450"/>
            <a:ext cx="7780232" cy="646331"/>
          </a:xfrm>
          <a:prstGeom prst="rect">
            <a:avLst/>
          </a:prstGeom>
          <a:noFill/>
        </p:spPr>
        <p:txBody>
          <a:bodyPr wrap="square" lIns="90000" tIns="46800" rIns="9000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宪问第十四</a:t>
            </a:r>
            <a:endParaRPr lang="zh-CN" altLang="en-US" sz="2000" b="1" spc="3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" name="组合 1"/>
          <p:cNvGrpSpPr/>
          <p:nvPr>
            <p:custDataLst>
              <p:tags r:id="rId9"/>
            </p:custDataLst>
          </p:nvPr>
        </p:nvGrpSpPr>
        <p:grpSpPr>
          <a:xfrm>
            <a:off x="1188720" y="2672723"/>
            <a:ext cx="2269490" cy="1784985"/>
            <a:chOff x="1872" y="4089"/>
            <a:chExt cx="3574" cy="2811"/>
          </a:xfrm>
        </p:grpSpPr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2262" y="5533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4" name="任意多边形 23"/>
            <p:cNvSpPr/>
            <p:nvPr>
              <p:custDataLst>
                <p:tags r:id="rId11"/>
              </p:custDataLst>
            </p:nvPr>
          </p:nvSpPr>
          <p:spPr>
            <a:xfrm>
              <a:off x="3291" y="5988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A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任意多边形 30"/>
            <p:cNvSpPr/>
            <p:nvPr>
              <p:custDataLst>
                <p:tags r:id="rId12"/>
              </p:custDataLst>
            </p:nvPr>
          </p:nvSpPr>
          <p:spPr>
            <a:xfrm>
              <a:off x="1872" y="4089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altLang="zh-CN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3"/>
            </p:custDataLst>
          </p:nvPr>
        </p:nvGrpSpPr>
        <p:grpSpPr>
          <a:xfrm>
            <a:off x="2698115" y="4000508"/>
            <a:ext cx="2269490" cy="1784985"/>
            <a:chOff x="4249" y="6180"/>
            <a:chExt cx="3574" cy="2811"/>
          </a:xfrm>
        </p:grpSpPr>
        <p:sp>
          <p:nvSpPr>
            <p:cNvPr id="38" name="任意多边形 37"/>
            <p:cNvSpPr/>
            <p:nvPr>
              <p:custDataLst>
                <p:tags r:id="rId14"/>
              </p:custDataLst>
            </p:nvPr>
          </p:nvSpPr>
          <p:spPr>
            <a:xfrm>
              <a:off x="4638" y="7624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15"/>
              </p:custDataLst>
            </p:nvPr>
          </p:nvSpPr>
          <p:spPr>
            <a:xfrm>
              <a:off x="5667" y="8079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B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0" name="任意多边形 39"/>
            <p:cNvSpPr/>
            <p:nvPr>
              <p:custDataLst>
                <p:tags r:id="rId16"/>
              </p:custDataLst>
            </p:nvPr>
          </p:nvSpPr>
          <p:spPr>
            <a:xfrm>
              <a:off x="4249" y="6180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7"/>
            </p:custDataLst>
          </p:nvPr>
        </p:nvGrpSpPr>
        <p:grpSpPr>
          <a:xfrm>
            <a:off x="4206875" y="2672723"/>
            <a:ext cx="2269490" cy="1784985"/>
            <a:chOff x="6625" y="4089"/>
            <a:chExt cx="3574" cy="2811"/>
          </a:xfrm>
        </p:grpSpPr>
        <p:sp>
          <p:nvSpPr>
            <p:cNvPr id="25" name="任意多边形 24"/>
            <p:cNvSpPr/>
            <p:nvPr>
              <p:custDataLst>
                <p:tags r:id="rId18"/>
              </p:custDataLst>
            </p:nvPr>
          </p:nvSpPr>
          <p:spPr>
            <a:xfrm>
              <a:off x="7015" y="5533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6" name="任意多边形 25"/>
            <p:cNvSpPr/>
            <p:nvPr>
              <p:custDataLst>
                <p:tags r:id="rId19"/>
              </p:custDataLst>
            </p:nvPr>
          </p:nvSpPr>
          <p:spPr>
            <a:xfrm>
              <a:off x="8044" y="5988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C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7" name="任意多边形 26"/>
            <p:cNvSpPr/>
            <p:nvPr>
              <p:custDataLst>
                <p:tags r:id="rId20"/>
              </p:custDataLst>
            </p:nvPr>
          </p:nvSpPr>
          <p:spPr>
            <a:xfrm>
              <a:off x="6625" y="4089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21"/>
            </p:custDataLst>
          </p:nvPr>
        </p:nvGrpSpPr>
        <p:grpSpPr>
          <a:xfrm>
            <a:off x="5715635" y="4000508"/>
            <a:ext cx="2269490" cy="1784985"/>
            <a:chOff x="9001" y="6180"/>
            <a:chExt cx="3574" cy="2811"/>
          </a:xfrm>
        </p:grpSpPr>
        <p:sp>
          <p:nvSpPr>
            <p:cNvPr id="29" name="任意多边形 28"/>
            <p:cNvSpPr/>
            <p:nvPr>
              <p:custDataLst>
                <p:tags r:id="rId22"/>
              </p:custDataLst>
            </p:nvPr>
          </p:nvSpPr>
          <p:spPr>
            <a:xfrm>
              <a:off x="9391" y="7624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23"/>
              </p:custDataLst>
            </p:nvPr>
          </p:nvSpPr>
          <p:spPr>
            <a:xfrm>
              <a:off x="10420" y="8079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D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3" name="任意多边形 32"/>
            <p:cNvSpPr/>
            <p:nvPr>
              <p:custDataLst>
                <p:tags r:id="rId24"/>
              </p:custDataLst>
            </p:nvPr>
          </p:nvSpPr>
          <p:spPr>
            <a:xfrm>
              <a:off x="9001" y="6180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25"/>
            </p:custDataLst>
          </p:nvPr>
        </p:nvGrpSpPr>
        <p:grpSpPr>
          <a:xfrm>
            <a:off x="7225030" y="2672723"/>
            <a:ext cx="2269490" cy="1784985"/>
            <a:chOff x="11378" y="4089"/>
            <a:chExt cx="3574" cy="2811"/>
          </a:xfrm>
        </p:grpSpPr>
        <p:sp>
          <p:nvSpPr>
            <p:cNvPr id="35" name="任意多边形 34"/>
            <p:cNvSpPr/>
            <p:nvPr>
              <p:custDataLst>
                <p:tags r:id="rId26"/>
              </p:custDataLst>
            </p:nvPr>
          </p:nvSpPr>
          <p:spPr>
            <a:xfrm>
              <a:off x="11768" y="5533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6" name="任意多边形 35"/>
            <p:cNvSpPr/>
            <p:nvPr>
              <p:custDataLst>
                <p:tags r:id="rId27"/>
              </p:custDataLst>
            </p:nvPr>
          </p:nvSpPr>
          <p:spPr>
            <a:xfrm>
              <a:off x="12796" y="5988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E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5" name="任意多边形 44"/>
            <p:cNvSpPr/>
            <p:nvPr>
              <p:custDataLst>
                <p:tags r:id="rId28"/>
              </p:custDataLst>
            </p:nvPr>
          </p:nvSpPr>
          <p:spPr>
            <a:xfrm>
              <a:off x="11378" y="4089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29"/>
            </p:custDataLst>
          </p:nvPr>
        </p:nvGrpSpPr>
        <p:grpSpPr>
          <a:xfrm>
            <a:off x="8733790" y="4000508"/>
            <a:ext cx="2269490" cy="1784985"/>
            <a:chOff x="13754" y="6180"/>
            <a:chExt cx="3574" cy="2811"/>
          </a:xfrm>
        </p:grpSpPr>
        <p:sp>
          <p:nvSpPr>
            <p:cNvPr id="48" name="任意多边形 47"/>
            <p:cNvSpPr/>
            <p:nvPr>
              <p:custDataLst>
                <p:tags r:id="rId30"/>
              </p:custDataLst>
            </p:nvPr>
          </p:nvSpPr>
          <p:spPr>
            <a:xfrm>
              <a:off x="14144" y="7624"/>
              <a:ext cx="2794" cy="382"/>
            </a:xfrm>
            <a:custGeom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9" name="任意多边形 48"/>
            <p:cNvSpPr/>
            <p:nvPr>
              <p:custDataLst>
                <p:tags r:id="rId31"/>
              </p:custDataLst>
            </p:nvPr>
          </p:nvSpPr>
          <p:spPr>
            <a:xfrm>
              <a:off x="15173" y="8079"/>
              <a:ext cx="736" cy="913"/>
            </a:xfrm>
            <a:custGeom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F</a:t>
              </a:r>
              <a:endPara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50" name="任意多边形 49"/>
            <p:cNvSpPr/>
            <p:nvPr>
              <p:custDataLst>
                <p:tags r:id="rId32"/>
              </p:custDataLst>
            </p:nvPr>
          </p:nvSpPr>
          <p:spPr>
            <a:xfrm>
              <a:off x="13754" y="6180"/>
              <a:ext cx="3574" cy="1611"/>
            </a:xfrm>
            <a:custGeom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" name="矩形 2"/>
          <p:cNvSpPr/>
          <p:nvPr>
            <p:custDataLst>
              <p:tags r:id="rId33"/>
            </p:custDataLst>
          </p:nvPr>
        </p:nvSpPr>
        <p:spPr>
          <a:xfrm>
            <a:off x="1407180" y="2822368"/>
            <a:ext cx="1774190" cy="728982"/>
          </a:xfrm>
          <a:prstGeom prst="rect">
            <a:avLst/>
          </a:prstGeom>
        </p:spPr>
        <p:txBody>
          <a:bodyPr wrap="square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45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蘧伯玉使人于孔子：如何精准地介绍他人</a:t>
            </a:r>
            <a:endParaRPr lang="zh-CN" altLang="en-US" sz="1445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 40"/>
          <p:cNvSpPr/>
          <p:nvPr>
            <p:custDataLst>
              <p:tags r:id="rId34"/>
            </p:custDataLst>
          </p:nvPr>
        </p:nvSpPr>
        <p:spPr>
          <a:xfrm>
            <a:off x="4454668" y="2822368"/>
            <a:ext cx="1774190" cy="728982"/>
          </a:xfrm>
          <a:prstGeom prst="rect">
            <a:avLst/>
          </a:prstGeom>
        </p:spPr>
        <p:txBody>
          <a:bodyPr wrap="square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45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君子耻其言，而过其行：公关思维不可取</a:t>
            </a:r>
            <a:endParaRPr lang="zh-CN" altLang="en-US" sz="1445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矩形 41"/>
          <p:cNvSpPr/>
          <p:nvPr>
            <p:custDataLst>
              <p:tags r:id="rId35"/>
            </p:custDataLst>
          </p:nvPr>
        </p:nvSpPr>
        <p:spPr>
          <a:xfrm>
            <a:off x="7472680" y="2858043"/>
            <a:ext cx="1774190" cy="728982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子贡方人：别对他人下评断</a:t>
            </a:r>
            <a:endParaRPr lang="zh-CN" altLang="en-US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矩形 42"/>
          <p:cNvSpPr/>
          <p:nvPr>
            <p:custDataLst>
              <p:tags r:id="rId36"/>
            </p:custDataLst>
          </p:nvPr>
        </p:nvSpPr>
        <p:spPr>
          <a:xfrm>
            <a:off x="2933892" y="4167432"/>
            <a:ext cx="1774190" cy="728982"/>
          </a:xfrm>
          <a:prstGeom prst="rect">
            <a:avLst/>
          </a:prstGeom>
        </p:spPr>
        <p:txBody>
          <a:bodyPr wrap="square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45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不在其位，不谋其政：将目光放在影响圈</a:t>
            </a:r>
            <a:endParaRPr lang="zh-CN" altLang="en-US" sz="1445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矩形 43"/>
          <p:cNvSpPr/>
          <p:nvPr>
            <p:custDataLst>
              <p:tags r:id="rId37"/>
            </p:custDataLst>
          </p:nvPr>
        </p:nvSpPr>
        <p:spPr>
          <a:xfrm>
            <a:off x="5966149" y="4124062"/>
            <a:ext cx="1774190" cy="728982"/>
          </a:xfrm>
          <a:prstGeom prst="rect">
            <a:avLst/>
          </a:prstGeom>
        </p:spPr>
        <p:txBody>
          <a:bodyPr wrap="square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45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仁者不忧，知者不惑，勇者不惧：儒家的「三达德」</a:t>
            </a:r>
            <a:endParaRPr lang="zh-CN" altLang="en-US" sz="1445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38"/>
            </p:custDataLst>
          </p:nvPr>
        </p:nvSpPr>
        <p:spPr>
          <a:xfrm>
            <a:off x="8981688" y="4167432"/>
            <a:ext cx="1774190" cy="728982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不患人之不己知：能力比名声更重要</a:t>
            </a:r>
            <a:endParaRPr lang="zh-CN" altLang="en-US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9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3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4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1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2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107" name="弧形 106"/>
          <p:cNvSpPr/>
          <p:nvPr>
            <p:custDataLst>
              <p:tags r:id="rId8"/>
            </p:custDataLst>
          </p:nvPr>
        </p:nvSpPr>
        <p:spPr>
          <a:xfrm>
            <a:off x="8517255" y="1940985"/>
            <a:ext cx="2836545" cy="2836545"/>
          </a:xfrm>
          <a:prstGeom prst="arc">
            <a:avLst>
              <a:gd name="adj1" fmla="val 16200000"/>
              <a:gd name="adj2" fmla="val 5395796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11" name="椭圆 110"/>
          <p:cNvSpPr/>
          <p:nvPr>
            <p:custDataLst>
              <p:tags r:id="rId9"/>
            </p:custDataLst>
          </p:nvPr>
        </p:nvSpPr>
        <p:spPr>
          <a:xfrm>
            <a:off x="1678139" y="1445251"/>
            <a:ext cx="1119836" cy="1119836"/>
          </a:xfrm>
          <a:prstGeom prst="ellipse">
            <a:avLst/>
          </a:prstGeom>
          <a:solidFill>
            <a:schemeClr val="lt1">
              <a:alpha val="10000"/>
            </a:schemeClr>
          </a:solid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12" name="Freeform 13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1920978" y="1640806"/>
            <a:ext cx="634159" cy="728727"/>
          </a:xfrm>
          <a:custGeom>
            <a:gdLst>
              <a:gd name="T0" fmla="*/ 27 w 94"/>
              <a:gd name="T1" fmla="*/ 39 h 108"/>
              <a:gd name="T2" fmla="*/ 52 w 94"/>
              <a:gd name="T3" fmla="*/ 37 h 108"/>
              <a:gd name="T4" fmla="*/ 93 w 94"/>
              <a:gd name="T5" fmla="*/ 58 h 108"/>
              <a:gd name="T6" fmla="*/ 90 w 94"/>
              <a:gd name="T7" fmla="*/ 50 h 108"/>
              <a:gd name="T8" fmla="*/ 88 w 94"/>
              <a:gd name="T9" fmla="*/ 43 h 108"/>
              <a:gd name="T10" fmla="*/ 89 w 94"/>
              <a:gd name="T11" fmla="*/ 39 h 108"/>
              <a:gd name="T12" fmla="*/ 87 w 94"/>
              <a:gd name="T13" fmla="*/ 32 h 108"/>
              <a:gd name="T14" fmla="*/ 84 w 94"/>
              <a:gd name="T15" fmla="*/ 25 h 108"/>
              <a:gd name="T16" fmla="*/ 84 w 94"/>
              <a:gd name="T17" fmla="*/ 19 h 108"/>
              <a:gd name="T18" fmla="*/ 80 w 94"/>
              <a:gd name="T19" fmla="*/ 14 h 108"/>
              <a:gd name="T20" fmla="*/ 76 w 94"/>
              <a:gd name="T21" fmla="*/ 10 h 108"/>
              <a:gd name="T22" fmla="*/ 75 w 94"/>
              <a:gd name="T23" fmla="*/ 7 h 108"/>
              <a:gd name="T24" fmla="*/ 70 w 94"/>
              <a:gd name="T25" fmla="*/ 4 h 108"/>
              <a:gd name="T26" fmla="*/ 65 w 94"/>
              <a:gd name="T27" fmla="*/ 2 h 108"/>
              <a:gd name="T28" fmla="*/ 58 w 94"/>
              <a:gd name="T29" fmla="*/ 1 h 108"/>
              <a:gd name="T30" fmla="*/ 51 w 94"/>
              <a:gd name="T31" fmla="*/ 0 h 108"/>
              <a:gd name="T32" fmla="*/ 45 w 94"/>
              <a:gd name="T33" fmla="*/ 0 h 108"/>
              <a:gd name="T34" fmla="*/ 38 w 94"/>
              <a:gd name="T35" fmla="*/ 1 h 108"/>
              <a:gd name="T36" fmla="*/ 31 w 94"/>
              <a:gd name="T37" fmla="*/ 2 h 108"/>
              <a:gd name="T38" fmla="*/ 24 w 94"/>
              <a:gd name="T39" fmla="*/ 4 h 108"/>
              <a:gd name="T40" fmla="*/ 18 w 94"/>
              <a:gd name="T41" fmla="*/ 8 h 108"/>
              <a:gd name="T42" fmla="*/ 13 w 94"/>
              <a:gd name="T43" fmla="*/ 12 h 108"/>
              <a:gd name="T44" fmla="*/ 8 w 94"/>
              <a:gd name="T45" fmla="*/ 17 h 108"/>
              <a:gd name="T46" fmla="*/ 5 w 94"/>
              <a:gd name="T47" fmla="*/ 22 h 108"/>
              <a:gd name="T48" fmla="*/ 2 w 94"/>
              <a:gd name="T49" fmla="*/ 28 h 108"/>
              <a:gd name="T50" fmla="*/ 0 w 94"/>
              <a:gd name="T51" fmla="*/ 36 h 108"/>
              <a:gd name="T52" fmla="*/ 1 w 94"/>
              <a:gd name="T53" fmla="*/ 49 h 108"/>
              <a:gd name="T54" fmla="*/ 24 w 94"/>
              <a:gd name="T55" fmla="*/ 97 h 108"/>
              <a:gd name="T56" fmla="*/ 71 w 94"/>
              <a:gd name="T57" fmla="*/ 107 h 108"/>
              <a:gd name="T58" fmla="*/ 72 w 94"/>
              <a:gd name="T59" fmla="*/ 93 h 108"/>
              <a:gd name="T60" fmla="*/ 73 w 94"/>
              <a:gd name="T61" fmla="*/ 90 h 108"/>
              <a:gd name="T62" fmla="*/ 76 w 94"/>
              <a:gd name="T63" fmla="*/ 89 h 108"/>
              <a:gd name="T64" fmla="*/ 79 w 94"/>
              <a:gd name="T65" fmla="*/ 89 h 108"/>
              <a:gd name="T66" fmla="*/ 82 w 94"/>
              <a:gd name="T67" fmla="*/ 90 h 108"/>
              <a:gd name="T68" fmla="*/ 83 w 94"/>
              <a:gd name="T69" fmla="*/ 90 h 108"/>
              <a:gd name="T70" fmla="*/ 86 w 94"/>
              <a:gd name="T71" fmla="*/ 90 h 108"/>
              <a:gd name="T72" fmla="*/ 89 w 94"/>
              <a:gd name="T73" fmla="*/ 88 h 108"/>
              <a:gd name="T74" fmla="*/ 89 w 94"/>
              <a:gd name="T75" fmla="*/ 84 h 108"/>
              <a:gd name="T76" fmla="*/ 90 w 94"/>
              <a:gd name="T77" fmla="*/ 81 h 108"/>
              <a:gd name="T78" fmla="*/ 91 w 94"/>
              <a:gd name="T79" fmla="*/ 79 h 108"/>
              <a:gd name="T80" fmla="*/ 90 w 94"/>
              <a:gd name="T81" fmla="*/ 77 h 108"/>
              <a:gd name="T82" fmla="*/ 89 w 94"/>
              <a:gd name="T83" fmla="*/ 75 h 108"/>
              <a:gd name="T84" fmla="*/ 90 w 94"/>
              <a:gd name="T85" fmla="*/ 73 h 108"/>
              <a:gd name="T86" fmla="*/ 91 w 94"/>
              <a:gd name="T87" fmla="*/ 71 h 108"/>
              <a:gd name="T88" fmla="*/ 90 w 94"/>
              <a:gd name="T89" fmla="*/ 66 h 108"/>
              <a:gd name="T90" fmla="*/ 92 w 94"/>
              <a:gd name="T91" fmla="*/ 63 h 108"/>
              <a:gd name="T92" fmla="*/ 94 w 94"/>
              <a:gd name="T93" fmla="*/ 61 h 108"/>
              <a:gd name="T94" fmla="*/ 28 w 94"/>
              <a:gd name="T95" fmla="*/ 46 h 108"/>
              <a:gd name="T96" fmla="*/ 22 w 94"/>
              <a:gd name="T97" fmla="*/ 47 h 108"/>
              <a:gd name="T98" fmla="*/ 18 w 94"/>
              <a:gd name="T99" fmla="*/ 44 h 108"/>
              <a:gd name="T100" fmla="*/ 17 w 94"/>
              <a:gd name="T101" fmla="*/ 38 h 108"/>
              <a:gd name="T102" fmla="*/ 20 w 94"/>
              <a:gd name="T103" fmla="*/ 33 h 108"/>
              <a:gd name="T104" fmla="*/ 26 w 94"/>
              <a:gd name="T105" fmla="*/ 33 h 108"/>
              <a:gd name="T106" fmla="*/ 30 w 94"/>
              <a:gd name="T107" fmla="*/ 36 h 108"/>
              <a:gd name="T108" fmla="*/ 31 w 94"/>
              <a:gd name="T109" fmla="*/ 42 h 108"/>
              <a:gd name="T110" fmla="*/ 67 w 94"/>
              <a:gd name="T111" fmla="*/ 35 h 108"/>
              <a:gd name="T112" fmla="*/ 59 w 94"/>
              <a:gd name="T113" fmla="*/ 44 h 108"/>
              <a:gd name="T114" fmla="*/ 47 w 94"/>
              <a:gd name="T115" fmla="*/ 45 h 108"/>
              <a:gd name="T116" fmla="*/ 38 w 94"/>
              <a:gd name="T117" fmla="*/ 37 h 108"/>
              <a:gd name="T118" fmla="*/ 37 w 94"/>
              <a:gd name="T119" fmla="*/ 25 h 108"/>
              <a:gd name="T120" fmla="*/ 45 w 94"/>
              <a:gd name="T121" fmla="*/ 16 h 108"/>
              <a:gd name="T122" fmla="*/ 57 w 94"/>
              <a:gd name="T123" fmla="*/ 15 h 108"/>
              <a:gd name="T124" fmla="*/ 66 w 94"/>
              <a:gd name="T125" fmla="*/ 23 h 10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" h="108">
                <a:moveTo>
                  <a:pt x="25" y="43"/>
                </a:moveTo>
                <a:cubicBezTo>
                  <a:pt x="23" y="43"/>
                  <a:pt x="22" y="42"/>
                  <a:pt x="21" y="41"/>
                </a:cubicBezTo>
                <a:cubicBezTo>
                  <a:pt x="21" y="39"/>
                  <a:pt x="22" y="37"/>
                  <a:pt x="23" y="37"/>
                </a:cubicBezTo>
                <a:cubicBezTo>
                  <a:pt x="25" y="36"/>
                  <a:pt x="27" y="37"/>
                  <a:pt x="27" y="39"/>
                </a:cubicBezTo>
                <a:cubicBezTo>
                  <a:pt x="28" y="41"/>
                  <a:pt x="27" y="43"/>
                  <a:pt x="25" y="43"/>
                </a:cubicBezTo>
                <a:close/>
                <a:moveTo>
                  <a:pt x="52" y="24"/>
                </a:moveTo>
                <a:cubicBezTo>
                  <a:pt x="48" y="24"/>
                  <a:pt x="45" y="26"/>
                  <a:pt x="45" y="30"/>
                </a:cubicBezTo>
                <a:cubicBezTo>
                  <a:pt x="45" y="34"/>
                  <a:pt x="48" y="37"/>
                  <a:pt x="52" y="37"/>
                </a:cubicBezTo>
                <a:cubicBezTo>
                  <a:pt x="56" y="37"/>
                  <a:pt x="59" y="34"/>
                  <a:pt x="59" y="30"/>
                </a:cubicBezTo>
                <a:cubicBezTo>
                  <a:pt x="59" y="26"/>
                  <a:pt x="56" y="24"/>
                  <a:pt x="52" y="24"/>
                </a:cubicBezTo>
                <a:close/>
                <a:moveTo>
                  <a:pt x="94" y="61"/>
                </a:moveTo>
                <a:cubicBezTo>
                  <a:pt x="93" y="58"/>
                  <a:pt x="93" y="58"/>
                  <a:pt x="93" y="58"/>
                </a:cubicBezTo>
                <a:cubicBezTo>
                  <a:pt x="92" y="56"/>
                  <a:pt x="92" y="56"/>
                  <a:pt x="92" y="56"/>
                </a:cubicBezTo>
                <a:cubicBezTo>
                  <a:pt x="92" y="54"/>
                  <a:pt x="92" y="54"/>
                  <a:pt x="92" y="54"/>
                </a:cubicBezTo>
                <a:cubicBezTo>
                  <a:pt x="91" y="52"/>
                  <a:pt x="91" y="52"/>
                  <a:pt x="91" y="52"/>
                </a:cubicBezTo>
                <a:cubicBezTo>
                  <a:pt x="90" y="50"/>
                  <a:pt x="90" y="50"/>
                  <a:pt x="90" y="50"/>
                </a:cubicBezTo>
                <a:cubicBezTo>
                  <a:pt x="89" y="48"/>
                  <a:pt x="89" y="48"/>
                  <a:pt x="89" y="48"/>
                </a:cubicBezTo>
                <a:cubicBezTo>
                  <a:pt x="89" y="46"/>
                  <a:pt x="89" y="46"/>
                  <a:pt x="89" y="46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3"/>
                  <a:pt x="88" y="43"/>
                  <a:pt x="88" y="43"/>
                </a:cubicBezTo>
                <a:cubicBezTo>
                  <a:pt x="89" y="43"/>
                  <a:pt x="89" y="43"/>
                  <a:pt x="89" y="43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39"/>
                  <a:pt x="89" y="39"/>
                  <a:pt x="89" y="39"/>
                </a:cubicBezTo>
                <a:cubicBezTo>
                  <a:pt x="89" y="37"/>
                  <a:pt x="89" y="37"/>
                  <a:pt x="89" y="37"/>
                </a:cubicBezTo>
                <a:cubicBezTo>
                  <a:pt x="88" y="36"/>
                  <a:pt x="88" y="36"/>
                  <a:pt x="88" y="36"/>
                </a:cubicBezTo>
                <a:cubicBezTo>
                  <a:pt x="87" y="34"/>
                  <a:pt x="87" y="34"/>
                  <a:pt x="87" y="34"/>
                </a:cubicBezTo>
                <a:cubicBezTo>
                  <a:pt x="87" y="32"/>
                  <a:pt x="87" y="32"/>
                  <a:pt x="87" y="32"/>
                </a:cubicBezTo>
                <a:cubicBezTo>
                  <a:pt x="86" y="30"/>
                  <a:pt x="86" y="30"/>
                  <a:pt x="86" y="30"/>
                </a:cubicBezTo>
                <a:cubicBezTo>
                  <a:pt x="86" y="29"/>
                  <a:pt x="86" y="29"/>
                  <a:pt x="86" y="29"/>
                </a:cubicBezTo>
                <a:cubicBezTo>
                  <a:pt x="85" y="27"/>
                  <a:pt x="85" y="27"/>
                  <a:pt x="85" y="27"/>
                </a:cubicBezTo>
                <a:cubicBezTo>
                  <a:pt x="84" y="25"/>
                  <a:pt x="84" y="25"/>
                  <a:pt x="84" y="25"/>
                </a:cubicBezTo>
                <a:cubicBezTo>
                  <a:pt x="83" y="24"/>
                  <a:pt x="83" y="24"/>
                  <a:pt x="83" y="24"/>
                </a:cubicBezTo>
                <a:cubicBezTo>
                  <a:pt x="83" y="22"/>
                  <a:pt x="83" y="22"/>
                  <a:pt x="83" y="22"/>
                </a:cubicBezTo>
                <a:cubicBezTo>
                  <a:pt x="85" y="21"/>
                  <a:pt x="85" y="21"/>
                  <a:pt x="85" y="21"/>
                </a:cubicBezTo>
                <a:cubicBezTo>
                  <a:pt x="84" y="19"/>
                  <a:pt x="84" y="19"/>
                  <a:pt x="84" y="19"/>
                </a:cubicBezTo>
                <a:cubicBezTo>
                  <a:pt x="83" y="18"/>
                  <a:pt x="83" y="18"/>
                  <a:pt x="83" y="18"/>
                </a:cubicBezTo>
                <a:cubicBezTo>
                  <a:pt x="82" y="16"/>
                  <a:pt x="82" y="16"/>
                  <a:pt x="82" y="16"/>
                </a:cubicBezTo>
                <a:cubicBezTo>
                  <a:pt x="81" y="15"/>
                  <a:pt x="81" y="15"/>
                  <a:pt x="81" y="15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2"/>
                  <a:pt x="78" y="12"/>
                  <a:pt x="78" y="12"/>
                </a:cubicBezTo>
                <a:cubicBezTo>
                  <a:pt x="77" y="11"/>
                  <a:pt x="77" y="11"/>
                  <a:pt x="77" y="11"/>
                </a:cubicBezTo>
                <a:cubicBezTo>
                  <a:pt x="76" y="10"/>
                  <a:pt x="76" y="10"/>
                  <a:pt x="76" y="10"/>
                </a:cubicBezTo>
                <a:cubicBezTo>
                  <a:pt x="79" y="9"/>
                  <a:pt x="79" y="9"/>
                  <a:pt x="79" y="9"/>
                </a:cubicBezTo>
                <a:cubicBezTo>
                  <a:pt x="78" y="8"/>
                  <a:pt x="78" y="8"/>
                  <a:pt x="78" y="8"/>
                </a:cubicBezTo>
                <a:cubicBezTo>
                  <a:pt x="76" y="7"/>
                  <a:pt x="76" y="7"/>
                  <a:pt x="76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4" y="6"/>
                  <a:pt x="74" y="6"/>
                  <a:pt x="74" y="6"/>
                </a:cubicBezTo>
                <a:cubicBezTo>
                  <a:pt x="73" y="5"/>
                  <a:pt x="73" y="5"/>
                  <a:pt x="73" y="5"/>
                </a:cubicBezTo>
                <a:cubicBezTo>
                  <a:pt x="72" y="5"/>
                  <a:pt x="72" y="5"/>
                  <a:pt x="72" y="5"/>
                </a:cubicBezTo>
                <a:cubicBezTo>
                  <a:pt x="70" y="4"/>
                  <a:pt x="70" y="4"/>
                  <a:pt x="70" y="4"/>
                </a:cubicBezTo>
                <a:cubicBezTo>
                  <a:pt x="69" y="4"/>
                  <a:pt x="69" y="4"/>
                  <a:pt x="69" y="4"/>
                </a:cubicBezTo>
                <a:cubicBezTo>
                  <a:pt x="68" y="3"/>
                  <a:pt x="68" y="3"/>
                  <a:pt x="68" y="3"/>
                </a:cubicBezTo>
                <a:cubicBezTo>
                  <a:pt x="66" y="3"/>
                  <a:pt x="66" y="3"/>
                  <a:pt x="66" y="3"/>
                </a:cubicBezTo>
                <a:cubicBezTo>
                  <a:pt x="65" y="2"/>
                  <a:pt x="65" y="2"/>
                  <a:pt x="65" y="2"/>
                </a:cubicBezTo>
                <a:cubicBezTo>
                  <a:pt x="63" y="2"/>
                  <a:pt x="63" y="2"/>
                  <a:pt x="63" y="2"/>
                </a:cubicBezTo>
                <a:cubicBezTo>
                  <a:pt x="61" y="1"/>
                  <a:pt x="61" y="1"/>
                  <a:pt x="61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58" y="1"/>
                  <a:pt x="58" y="1"/>
                  <a:pt x="58" y="1"/>
                </a:cubicBezTo>
                <a:cubicBezTo>
                  <a:pt x="56" y="0"/>
                  <a:pt x="56" y="0"/>
                  <a:pt x="56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3" y="2"/>
                  <a:pt x="33" y="2"/>
                  <a:pt x="33" y="2"/>
                </a:cubicBezTo>
                <a:cubicBezTo>
                  <a:pt x="31" y="2"/>
                  <a:pt x="31" y="2"/>
                  <a:pt x="31" y="2"/>
                </a:cubicBezTo>
                <a:cubicBezTo>
                  <a:pt x="29" y="3"/>
                  <a:pt x="29" y="3"/>
                  <a:pt x="29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6" y="4"/>
                  <a:pt x="26" y="4"/>
                  <a:pt x="26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3" y="5"/>
                  <a:pt x="23" y="5"/>
                  <a:pt x="23" y="5"/>
                </a:cubicBezTo>
                <a:cubicBezTo>
                  <a:pt x="21" y="6"/>
                  <a:pt x="21" y="6"/>
                  <a:pt x="21" y="6"/>
                </a:cubicBezTo>
                <a:cubicBezTo>
                  <a:pt x="20" y="7"/>
                  <a:pt x="20" y="7"/>
                  <a:pt x="20" y="7"/>
                </a:cubicBezTo>
                <a:cubicBezTo>
                  <a:pt x="18" y="8"/>
                  <a:pt x="18" y="8"/>
                  <a:pt x="18" y="8"/>
                </a:cubicBezTo>
                <a:cubicBezTo>
                  <a:pt x="17" y="9"/>
                  <a:pt x="17" y="9"/>
                  <a:pt x="17" y="9"/>
                </a:cubicBezTo>
                <a:cubicBezTo>
                  <a:pt x="15" y="10"/>
                  <a:pt x="15" y="10"/>
                  <a:pt x="15" y="10"/>
                </a:cubicBezTo>
                <a:cubicBezTo>
                  <a:pt x="14" y="11"/>
                  <a:pt x="14" y="11"/>
                  <a:pt x="14" y="11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4"/>
                  <a:pt x="10" y="14"/>
                  <a:pt x="10" y="14"/>
                </a:cubicBezTo>
                <a:cubicBezTo>
                  <a:pt x="9" y="15"/>
                  <a:pt x="9" y="15"/>
                  <a:pt x="9" y="15"/>
                </a:cubicBezTo>
                <a:cubicBezTo>
                  <a:pt x="8" y="17"/>
                  <a:pt x="8" y="17"/>
                  <a:pt x="8" y="17"/>
                </a:cubicBezTo>
                <a:cubicBezTo>
                  <a:pt x="7" y="18"/>
                  <a:pt x="7" y="18"/>
                  <a:pt x="7" y="18"/>
                </a:cubicBezTo>
                <a:cubicBezTo>
                  <a:pt x="6" y="19"/>
                  <a:pt x="6" y="19"/>
                  <a:pt x="6" y="19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3" y="25"/>
                </a:cubicBezTo>
                <a:cubicBezTo>
                  <a:pt x="3" y="27"/>
                  <a:pt x="3" y="27"/>
                  <a:pt x="3" y="27"/>
                </a:cubicBezTo>
                <a:cubicBezTo>
                  <a:pt x="2" y="28"/>
                  <a:pt x="2" y="28"/>
                  <a:pt x="2" y="28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1"/>
                  <a:pt x="1" y="31"/>
                  <a:pt x="1" y="31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3"/>
                  <a:pt x="0" y="43"/>
                  <a:pt x="0" y="43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9"/>
                  <a:pt x="1" y="49"/>
                  <a:pt x="1" y="49"/>
                </a:cubicBezTo>
                <a:cubicBezTo>
                  <a:pt x="2" y="52"/>
                  <a:pt x="2" y="52"/>
                  <a:pt x="2" y="52"/>
                </a:cubicBezTo>
                <a:cubicBezTo>
                  <a:pt x="3" y="56"/>
                  <a:pt x="3" y="56"/>
                  <a:pt x="3" y="56"/>
                </a:cubicBezTo>
                <a:cubicBezTo>
                  <a:pt x="11" y="69"/>
                  <a:pt x="11" y="69"/>
                  <a:pt x="11" y="69"/>
                </a:cubicBezTo>
                <a:cubicBezTo>
                  <a:pt x="25" y="83"/>
                  <a:pt x="24" y="97"/>
                  <a:pt x="24" y="97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8"/>
                  <a:pt x="24" y="108"/>
                  <a:pt x="24" y="108"/>
                </a:cubicBezTo>
                <a:cubicBezTo>
                  <a:pt x="71" y="108"/>
                  <a:pt x="71" y="108"/>
                  <a:pt x="71" y="108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71" y="102"/>
                  <a:pt x="71" y="102"/>
                  <a:pt x="71" y="102"/>
                </a:cubicBezTo>
                <a:cubicBezTo>
                  <a:pt x="72" y="96"/>
                  <a:pt x="72" y="96"/>
                  <a:pt x="72" y="96"/>
                </a:cubicBezTo>
                <a:cubicBezTo>
                  <a:pt x="72" y="93"/>
                  <a:pt x="72" y="93"/>
                  <a:pt x="72" y="93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91"/>
                  <a:pt x="72" y="91"/>
                  <a:pt x="72" y="91"/>
                </a:cubicBezTo>
                <a:cubicBezTo>
                  <a:pt x="73" y="91"/>
                  <a:pt x="73" y="91"/>
                  <a:pt x="73" y="91"/>
                </a:cubicBezTo>
                <a:cubicBezTo>
                  <a:pt x="73" y="90"/>
                  <a:pt x="73" y="90"/>
                  <a:pt x="73" y="90"/>
                </a:cubicBezTo>
                <a:cubicBezTo>
                  <a:pt x="74" y="90"/>
                  <a:pt x="74" y="90"/>
                  <a:pt x="74" y="90"/>
                </a:cubicBezTo>
                <a:cubicBezTo>
                  <a:pt x="74" y="90"/>
                  <a:pt x="74" y="90"/>
                  <a:pt x="74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6" y="89"/>
                  <a:pt x="76" y="89"/>
                  <a:pt x="76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8" y="89"/>
                  <a:pt x="78" y="89"/>
                  <a:pt x="78" y="89"/>
                </a:cubicBezTo>
                <a:cubicBezTo>
                  <a:pt x="78" y="89"/>
                  <a:pt x="78" y="89"/>
                  <a:pt x="78" y="89"/>
                </a:cubicBezTo>
                <a:cubicBezTo>
                  <a:pt x="79" y="89"/>
                  <a:pt x="79" y="89"/>
                  <a:pt x="79" y="89"/>
                </a:cubicBezTo>
                <a:cubicBezTo>
                  <a:pt x="80" y="89"/>
                  <a:pt x="80" y="89"/>
                  <a:pt x="80" y="89"/>
                </a:cubicBezTo>
                <a:cubicBezTo>
                  <a:pt x="81" y="90"/>
                  <a:pt x="81" y="90"/>
                  <a:pt x="81" y="90"/>
                </a:cubicBezTo>
                <a:cubicBezTo>
                  <a:pt x="81" y="90"/>
                  <a:pt x="81" y="90"/>
                  <a:pt x="81" y="90"/>
                </a:cubicBezTo>
                <a:cubicBezTo>
                  <a:pt x="82" y="90"/>
                  <a:pt x="82" y="90"/>
                  <a:pt x="82" y="90"/>
                </a:cubicBezTo>
                <a:cubicBezTo>
                  <a:pt x="83" y="90"/>
                  <a:pt x="83" y="90"/>
                  <a:pt x="83" y="90"/>
                </a:cubicBezTo>
                <a:cubicBezTo>
                  <a:pt x="81" y="90"/>
                  <a:pt x="81" y="90"/>
                  <a:pt x="81" y="90"/>
                </a:cubicBezTo>
                <a:cubicBezTo>
                  <a:pt x="82" y="90"/>
                  <a:pt x="82" y="90"/>
                  <a:pt x="82" y="90"/>
                </a:cubicBezTo>
                <a:cubicBezTo>
                  <a:pt x="83" y="90"/>
                  <a:pt x="83" y="90"/>
                  <a:pt x="83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5" y="90"/>
                  <a:pt x="85" y="90"/>
                  <a:pt x="85" y="90"/>
                </a:cubicBezTo>
                <a:cubicBezTo>
                  <a:pt x="86" y="90"/>
                  <a:pt x="86" y="90"/>
                  <a:pt x="86" y="90"/>
                </a:cubicBezTo>
                <a:cubicBezTo>
                  <a:pt x="86" y="90"/>
                  <a:pt x="86" y="90"/>
                  <a:pt x="86" y="90"/>
                </a:cubicBezTo>
                <a:cubicBezTo>
                  <a:pt x="87" y="89"/>
                  <a:pt x="87" y="89"/>
                  <a:pt x="87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8" y="88"/>
                  <a:pt x="88" y="88"/>
                  <a:pt x="88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6"/>
                  <a:pt x="89" y="86"/>
                  <a:pt x="89" y="86"/>
                </a:cubicBezTo>
                <a:cubicBezTo>
                  <a:pt x="89" y="85"/>
                  <a:pt x="89" y="85"/>
                  <a:pt x="89" y="85"/>
                </a:cubicBezTo>
                <a:cubicBezTo>
                  <a:pt x="89" y="84"/>
                  <a:pt x="89" y="84"/>
                  <a:pt x="89" y="84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1"/>
                  <a:pt x="90" y="81"/>
                  <a:pt x="90" y="81"/>
                </a:cubicBezTo>
                <a:cubicBezTo>
                  <a:pt x="90" y="80"/>
                  <a:pt x="90" y="80"/>
                  <a:pt x="90" y="80"/>
                </a:cubicBezTo>
                <a:cubicBezTo>
                  <a:pt x="90" y="80"/>
                  <a:pt x="90" y="80"/>
                  <a:pt x="90" y="80"/>
                </a:cubicBezTo>
                <a:cubicBezTo>
                  <a:pt x="90" y="79"/>
                  <a:pt x="90" y="79"/>
                  <a:pt x="90" y="79"/>
                </a:cubicBezTo>
                <a:cubicBezTo>
                  <a:pt x="91" y="79"/>
                  <a:pt x="91" y="79"/>
                  <a:pt x="91" y="79"/>
                </a:cubicBezTo>
                <a:cubicBezTo>
                  <a:pt x="91" y="78"/>
                  <a:pt x="91" y="78"/>
                  <a:pt x="91" y="78"/>
                </a:cubicBezTo>
                <a:cubicBezTo>
                  <a:pt x="91" y="78"/>
                  <a:pt x="91" y="78"/>
                  <a:pt x="91" y="78"/>
                </a:cubicBezTo>
                <a:cubicBezTo>
                  <a:pt x="91" y="77"/>
                  <a:pt x="91" y="77"/>
                  <a:pt x="91" y="77"/>
                </a:cubicBezTo>
                <a:cubicBezTo>
                  <a:pt x="90" y="77"/>
                  <a:pt x="90" y="77"/>
                  <a:pt x="90" y="77"/>
                </a:cubicBezTo>
                <a:cubicBezTo>
                  <a:pt x="90" y="76"/>
                  <a:pt x="90" y="76"/>
                  <a:pt x="90" y="76"/>
                </a:cubicBezTo>
                <a:cubicBezTo>
                  <a:pt x="90" y="76"/>
                  <a:pt x="90" y="76"/>
                  <a:pt x="90" y="76"/>
                </a:cubicBezTo>
                <a:cubicBezTo>
                  <a:pt x="89" y="75"/>
                  <a:pt x="89" y="75"/>
                  <a:pt x="89" y="75"/>
                </a:cubicBezTo>
                <a:cubicBezTo>
                  <a:pt x="89" y="75"/>
                  <a:pt x="89" y="75"/>
                  <a:pt x="89" y="75"/>
                </a:cubicBezTo>
                <a:cubicBezTo>
                  <a:pt x="88" y="75"/>
                  <a:pt x="88" y="75"/>
                  <a:pt x="88" y="75"/>
                </a:cubicBezTo>
                <a:cubicBezTo>
                  <a:pt x="89" y="74"/>
                  <a:pt x="89" y="74"/>
                  <a:pt x="89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1" y="71"/>
                  <a:pt x="91" y="71"/>
                  <a:pt x="91" y="71"/>
                </a:cubicBezTo>
                <a:cubicBezTo>
                  <a:pt x="90" y="69"/>
                  <a:pt x="90" y="69"/>
                  <a:pt x="90" y="69"/>
                </a:cubicBezTo>
                <a:cubicBezTo>
                  <a:pt x="90" y="67"/>
                  <a:pt x="90" y="67"/>
                  <a:pt x="90" y="67"/>
                </a:cubicBezTo>
                <a:cubicBezTo>
                  <a:pt x="90" y="66"/>
                  <a:pt x="90" y="66"/>
                  <a:pt x="90" y="66"/>
                </a:cubicBezTo>
                <a:cubicBezTo>
                  <a:pt x="90" y="64"/>
                  <a:pt x="90" y="64"/>
                  <a:pt x="90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2" y="63"/>
                  <a:pt x="92" y="63"/>
                  <a:pt x="92" y="63"/>
                </a:cubicBezTo>
                <a:cubicBezTo>
                  <a:pt x="92" y="63"/>
                  <a:pt x="92" y="63"/>
                  <a:pt x="92" y="63"/>
                </a:cubicBezTo>
                <a:cubicBezTo>
                  <a:pt x="93" y="63"/>
                  <a:pt x="93" y="63"/>
                  <a:pt x="93" y="63"/>
                </a:cubicBezTo>
                <a:cubicBezTo>
                  <a:pt x="93" y="62"/>
                  <a:pt x="93" y="62"/>
                  <a:pt x="93" y="62"/>
                </a:cubicBezTo>
                <a:cubicBezTo>
                  <a:pt x="94" y="62"/>
                  <a:pt x="94" y="62"/>
                  <a:pt x="94" y="62"/>
                </a:cubicBezTo>
                <a:cubicBezTo>
                  <a:pt x="94" y="61"/>
                  <a:pt x="94" y="61"/>
                  <a:pt x="94" y="61"/>
                </a:cubicBezTo>
                <a:close/>
                <a:moveTo>
                  <a:pt x="33" y="44"/>
                </a:moveTo>
                <a:cubicBezTo>
                  <a:pt x="32" y="46"/>
                  <a:pt x="32" y="46"/>
                  <a:pt x="32" y="46"/>
                </a:cubicBezTo>
                <a:cubicBezTo>
                  <a:pt x="32" y="46"/>
                  <a:pt x="29" y="46"/>
                  <a:pt x="29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8" y="46"/>
                  <a:pt x="28" y="49"/>
                  <a:pt x="28" y="49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50"/>
                  <a:pt x="24" y="47"/>
                  <a:pt x="24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7"/>
                  <a:pt x="20" y="49"/>
                  <a:pt x="20" y="49"/>
                </a:cubicBezTo>
                <a:cubicBezTo>
                  <a:pt x="18" y="48"/>
                  <a:pt x="18" y="48"/>
                  <a:pt x="18" y="48"/>
                </a:cubicBezTo>
                <a:cubicBezTo>
                  <a:pt x="18" y="48"/>
                  <a:pt x="19" y="45"/>
                  <a:pt x="19" y="45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4"/>
                  <a:pt x="15" y="43"/>
                  <a:pt x="15" y="43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7" y="39"/>
                  <a:pt x="17" y="39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8"/>
                  <a:pt x="15" y="36"/>
                  <a:pt x="15" y="36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4"/>
                  <a:pt x="19" y="34"/>
                  <a:pt x="19" y="34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3"/>
                  <a:pt x="21" y="31"/>
                  <a:pt x="21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5" y="32"/>
                  <a:pt x="25" y="32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8" y="31"/>
                  <a:pt x="28" y="31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5"/>
                  <a:pt x="30" y="35"/>
                </a:cubicBezTo>
                <a:cubicBezTo>
                  <a:pt x="30" y="36"/>
                  <a:pt x="30" y="36"/>
                  <a:pt x="30" y="36"/>
                </a:cubicBezTo>
                <a:cubicBezTo>
                  <a:pt x="30" y="36"/>
                  <a:pt x="33" y="36"/>
                  <a:pt x="33" y="37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39"/>
                  <a:pt x="32" y="40"/>
                  <a:pt x="32" y="40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3" y="44"/>
                  <a:pt x="33" y="44"/>
                </a:cubicBezTo>
                <a:close/>
                <a:moveTo>
                  <a:pt x="73" y="32"/>
                </a:move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67" y="35"/>
                  <a:pt x="67" y="35"/>
                </a:cubicBezTo>
                <a:cubicBezTo>
                  <a:pt x="66" y="37"/>
                  <a:pt x="66" y="37"/>
                  <a:pt x="66" y="37"/>
                </a:cubicBezTo>
                <a:cubicBezTo>
                  <a:pt x="66" y="37"/>
                  <a:pt x="69" y="43"/>
                  <a:pt x="68" y="43"/>
                </a:cubicBezTo>
                <a:cubicBezTo>
                  <a:pt x="65" y="46"/>
                  <a:pt x="65" y="46"/>
                  <a:pt x="65" y="46"/>
                </a:cubicBezTo>
                <a:cubicBezTo>
                  <a:pt x="65" y="46"/>
                  <a:pt x="59" y="44"/>
                  <a:pt x="59" y="44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45"/>
                  <a:pt x="55" y="50"/>
                  <a:pt x="54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49" y="50"/>
                  <a:pt x="47" y="45"/>
                  <a:pt x="47" y="45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44"/>
                  <a:pt x="39" y="46"/>
                  <a:pt x="39" y="46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8" y="37"/>
                  <a:pt x="38" y="37"/>
                </a:cubicBezTo>
                <a:cubicBezTo>
                  <a:pt x="37" y="35"/>
                  <a:pt x="37" y="35"/>
                  <a:pt x="37" y="35"/>
                </a:cubicBezTo>
                <a:cubicBezTo>
                  <a:pt x="37" y="35"/>
                  <a:pt x="31" y="32"/>
                  <a:pt x="31" y="32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7" y="25"/>
                  <a:pt x="37" y="25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36" y="17"/>
                  <a:pt x="36" y="17"/>
                </a:cubicBezTo>
                <a:cubicBezTo>
                  <a:pt x="39" y="14"/>
                  <a:pt x="39" y="14"/>
                  <a:pt x="39" y="14"/>
                </a:cubicBezTo>
                <a:cubicBezTo>
                  <a:pt x="39" y="14"/>
                  <a:pt x="45" y="16"/>
                  <a:pt x="45" y="16"/>
                </a:cubicBezTo>
                <a:cubicBezTo>
                  <a:pt x="47" y="15"/>
                  <a:pt x="47" y="15"/>
                  <a:pt x="47" y="15"/>
                </a:cubicBezTo>
                <a:cubicBezTo>
                  <a:pt x="47" y="15"/>
                  <a:pt x="50" y="10"/>
                  <a:pt x="50" y="10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0"/>
                  <a:pt x="57" y="15"/>
                  <a:pt x="57" y="15"/>
                </a:cubicBezTo>
                <a:cubicBezTo>
                  <a:pt x="59" y="16"/>
                  <a:pt x="59" y="16"/>
                  <a:pt x="59" y="16"/>
                </a:cubicBezTo>
                <a:cubicBezTo>
                  <a:pt x="59" y="16"/>
                  <a:pt x="65" y="14"/>
                  <a:pt x="65" y="14"/>
                </a:cubicBezTo>
                <a:cubicBezTo>
                  <a:pt x="69" y="17"/>
                  <a:pt x="69" y="17"/>
                  <a:pt x="69" y="17"/>
                </a:cubicBezTo>
                <a:cubicBezTo>
                  <a:pt x="69" y="18"/>
                  <a:pt x="66" y="23"/>
                  <a:pt x="66" y="23"/>
                </a:cubicBezTo>
                <a:cubicBezTo>
                  <a:pt x="67" y="25"/>
                  <a:pt x="67" y="25"/>
                  <a:pt x="67" y="25"/>
                </a:cubicBezTo>
                <a:cubicBezTo>
                  <a:pt x="67" y="25"/>
                  <a:pt x="73" y="28"/>
                  <a:pt x="73" y="28"/>
                </a:cubicBezTo>
                <a:cubicBezTo>
                  <a:pt x="73" y="32"/>
                  <a:pt x="73" y="32"/>
                  <a:pt x="73" y="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13" name="文本框 112"/>
          <p:cNvSpPr txBox="1"/>
          <p:nvPr>
            <p:custDataLst>
              <p:tags r:id="rId11"/>
            </p:custDataLst>
          </p:nvPr>
        </p:nvSpPr>
        <p:spPr>
          <a:xfrm>
            <a:off x="1248057" y="2668680"/>
            <a:ext cx="1980000" cy="92333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120000"/>
              </a:lnSpc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/>
                </a:solidFill>
              </a:rPr>
              <a:t>抑亦先觉者：做一个具有强大洞察力的人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17" name="椭圆 116"/>
          <p:cNvSpPr/>
          <p:nvPr>
            <p:custDataLst>
              <p:tags r:id="rId12"/>
            </p:custDataLst>
          </p:nvPr>
        </p:nvSpPr>
        <p:spPr>
          <a:xfrm>
            <a:off x="1678139" y="4150427"/>
            <a:ext cx="1119836" cy="1119836"/>
          </a:xfrm>
          <a:prstGeom prst="ellipse">
            <a:avLst/>
          </a:prstGeom>
          <a:solidFill>
            <a:schemeClr val="lt1">
              <a:alpha val="10000"/>
            </a:schemeClr>
          </a:solid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18" name="Freeform 5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1908913" y="4412343"/>
            <a:ext cx="658288" cy="596004"/>
          </a:xfrm>
          <a:custGeom>
            <a:gdLst>
              <a:gd name="T0" fmla="*/ 70 w 288"/>
              <a:gd name="T1" fmla="*/ 96 h 260"/>
              <a:gd name="T2" fmla="*/ 70 w 288"/>
              <a:gd name="T3" fmla="*/ 76 h 260"/>
              <a:gd name="T4" fmla="*/ 70 w 288"/>
              <a:gd name="T5" fmla="*/ 72 h 260"/>
              <a:gd name="T6" fmla="*/ 139 w 288"/>
              <a:gd name="T7" fmla="*/ 53 h 260"/>
              <a:gd name="T8" fmla="*/ 40 w 288"/>
              <a:gd name="T9" fmla="*/ 52 h 260"/>
              <a:gd name="T10" fmla="*/ 47 w 288"/>
              <a:gd name="T11" fmla="*/ 58 h 260"/>
              <a:gd name="T12" fmla="*/ 59 w 288"/>
              <a:gd name="T13" fmla="*/ 54 h 260"/>
              <a:gd name="T14" fmla="*/ 70 w 288"/>
              <a:gd name="T15" fmla="*/ 101 h 260"/>
              <a:gd name="T16" fmla="*/ 70 w 288"/>
              <a:gd name="T17" fmla="*/ 122 h 260"/>
              <a:gd name="T18" fmla="*/ 70 w 288"/>
              <a:gd name="T19" fmla="*/ 101 h 260"/>
              <a:gd name="T20" fmla="*/ 0 w 288"/>
              <a:gd name="T21" fmla="*/ 128 h 260"/>
              <a:gd name="T22" fmla="*/ 139 w 288"/>
              <a:gd name="T23" fmla="*/ 108 h 260"/>
              <a:gd name="T24" fmla="*/ 0 w 288"/>
              <a:gd name="T25" fmla="*/ 133 h 260"/>
              <a:gd name="T26" fmla="*/ 139 w 288"/>
              <a:gd name="T27" fmla="*/ 154 h 260"/>
              <a:gd name="T28" fmla="*/ 70 w 288"/>
              <a:gd name="T29" fmla="*/ 177 h 260"/>
              <a:gd name="T30" fmla="*/ 70 w 288"/>
              <a:gd name="T31" fmla="*/ 197 h 260"/>
              <a:gd name="T32" fmla="*/ 70 w 288"/>
              <a:gd name="T33" fmla="*/ 177 h 260"/>
              <a:gd name="T34" fmla="*/ 0 w 288"/>
              <a:gd name="T35" fmla="*/ 203 h 260"/>
              <a:gd name="T36" fmla="*/ 139 w 288"/>
              <a:gd name="T37" fmla="*/ 183 h 260"/>
              <a:gd name="T38" fmla="*/ 150 w 288"/>
              <a:gd name="T39" fmla="*/ 58 h 260"/>
              <a:gd name="T40" fmla="*/ 258 w 288"/>
              <a:gd name="T41" fmla="*/ 43 h 260"/>
              <a:gd name="T42" fmla="*/ 118 w 288"/>
              <a:gd name="T43" fmla="*/ 23 h 260"/>
              <a:gd name="T44" fmla="*/ 149 w 288"/>
              <a:gd name="T45" fmla="*/ 58 h 260"/>
              <a:gd name="T46" fmla="*/ 258 w 288"/>
              <a:gd name="T47" fmla="*/ 19 h 260"/>
              <a:gd name="T48" fmla="*/ 155 w 288"/>
              <a:gd name="T49" fmla="*/ 20 h 260"/>
              <a:gd name="T50" fmla="*/ 216 w 288"/>
              <a:gd name="T51" fmla="*/ 20 h 260"/>
              <a:gd name="T52" fmla="*/ 200 w 288"/>
              <a:gd name="T53" fmla="*/ 13 h 260"/>
              <a:gd name="T54" fmla="*/ 157 w 288"/>
              <a:gd name="T55" fmla="*/ 15 h 260"/>
              <a:gd name="T56" fmla="*/ 258 w 288"/>
              <a:gd name="T57" fmla="*/ 68 h 260"/>
              <a:gd name="T58" fmla="*/ 150 w 288"/>
              <a:gd name="T59" fmla="*/ 64 h 260"/>
              <a:gd name="T60" fmla="*/ 150 w 288"/>
              <a:gd name="T61" fmla="*/ 84 h 260"/>
              <a:gd name="T62" fmla="*/ 150 w 288"/>
              <a:gd name="T63" fmla="*/ 109 h 260"/>
              <a:gd name="T64" fmla="*/ 258 w 288"/>
              <a:gd name="T65" fmla="*/ 94 h 260"/>
              <a:gd name="T66" fmla="*/ 150 w 288"/>
              <a:gd name="T67" fmla="*/ 90 h 260"/>
              <a:gd name="T68" fmla="*/ 150 w 288"/>
              <a:gd name="T69" fmla="*/ 109 h 260"/>
              <a:gd name="T70" fmla="*/ 229 w 288"/>
              <a:gd name="T71" fmla="*/ 114 h 260"/>
              <a:gd name="T72" fmla="*/ 177 w 288"/>
              <a:gd name="T73" fmla="*/ 118 h 260"/>
              <a:gd name="T74" fmla="*/ 218 w 288"/>
              <a:gd name="T75" fmla="*/ 164 h 260"/>
              <a:gd name="T76" fmla="*/ 218 w 288"/>
              <a:gd name="T77" fmla="*/ 184 h 260"/>
              <a:gd name="T78" fmla="*/ 218 w 288"/>
              <a:gd name="T79" fmla="*/ 164 h 260"/>
              <a:gd name="T80" fmla="*/ 218 w 288"/>
              <a:gd name="T81" fmla="*/ 160 h 260"/>
              <a:gd name="T82" fmla="*/ 229 w 288"/>
              <a:gd name="T83" fmla="*/ 140 h 260"/>
              <a:gd name="T84" fmla="*/ 246 w 288"/>
              <a:gd name="T85" fmla="*/ 146 h 260"/>
              <a:gd name="T86" fmla="*/ 241 w 288"/>
              <a:gd name="T87" fmla="*/ 137 h 260"/>
              <a:gd name="T88" fmla="*/ 229 w 288"/>
              <a:gd name="T89" fmla="*/ 137 h 260"/>
              <a:gd name="T90" fmla="*/ 149 w 288"/>
              <a:gd name="T91" fmla="*/ 170 h 260"/>
              <a:gd name="T92" fmla="*/ 288 w 288"/>
              <a:gd name="T93" fmla="*/ 190 h 260"/>
              <a:gd name="T94" fmla="*/ 218 w 288"/>
              <a:gd name="T95" fmla="*/ 215 h 260"/>
              <a:gd name="T96" fmla="*/ 218 w 288"/>
              <a:gd name="T97" fmla="*/ 235 h 260"/>
              <a:gd name="T98" fmla="*/ 218 w 288"/>
              <a:gd name="T99" fmla="*/ 215 h 260"/>
              <a:gd name="T100" fmla="*/ 149 w 288"/>
              <a:gd name="T101" fmla="*/ 241 h 260"/>
              <a:gd name="T102" fmla="*/ 288 w 288"/>
              <a:gd name="T103" fmla="*/ 221 h 2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8" h="260">
                <a:moveTo>
                  <a:pt x="139" y="57"/>
                </a:moveTo>
                <a:cubicBezTo>
                  <a:pt x="139" y="77"/>
                  <a:pt x="139" y="77"/>
                  <a:pt x="139" y="77"/>
                </a:cubicBezTo>
                <a:cubicBezTo>
                  <a:pt x="139" y="88"/>
                  <a:pt x="108" y="96"/>
                  <a:pt x="70" y="96"/>
                </a:cubicBezTo>
                <a:cubicBezTo>
                  <a:pt x="31" y="96"/>
                  <a:pt x="0" y="88"/>
                  <a:pt x="0" y="7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67"/>
                  <a:pt x="31" y="76"/>
                  <a:pt x="70" y="76"/>
                </a:cubicBezTo>
                <a:cubicBezTo>
                  <a:pt x="108" y="76"/>
                  <a:pt x="139" y="67"/>
                  <a:pt x="139" y="57"/>
                </a:cubicBezTo>
                <a:close/>
                <a:moveTo>
                  <a:pt x="139" y="53"/>
                </a:moveTo>
                <a:cubicBezTo>
                  <a:pt x="139" y="64"/>
                  <a:pt x="108" y="72"/>
                  <a:pt x="70" y="72"/>
                </a:cubicBezTo>
                <a:cubicBezTo>
                  <a:pt x="31" y="72"/>
                  <a:pt x="0" y="64"/>
                  <a:pt x="0" y="53"/>
                </a:cubicBezTo>
                <a:cubicBezTo>
                  <a:pt x="0" y="43"/>
                  <a:pt x="31" y="34"/>
                  <a:pt x="70" y="34"/>
                </a:cubicBezTo>
                <a:cubicBezTo>
                  <a:pt x="108" y="34"/>
                  <a:pt x="139" y="43"/>
                  <a:pt x="139" y="53"/>
                </a:cubicBezTo>
                <a:close/>
                <a:moveTo>
                  <a:pt x="103" y="52"/>
                </a:moveTo>
                <a:cubicBezTo>
                  <a:pt x="42" y="48"/>
                  <a:pt x="42" y="48"/>
                  <a:pt x="42" y="48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5" y="52"/>
                  <a:pt x="49" y="53"/>
                  <a:pt x="47" y="57"/>
                </a:cubicBezTo>
                <a:cubicBezTo>
                  <a:pt x="47" y="58"/>
                  <a:pt x="47" y="58"/>
                  <a:pt x="47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9" y="57"/>
                  <a:pt x="59" y="57"/>
                  <a:pt x="59" y="57"/>
                </a:cubicBezTo>
                <a:cubicBezTo>
                  <a:pt x="60" y="56"/>
                  <a:pt x="60" y="55"/>
                  <a:pt x="59" y="54"/>
                </a:cubicBezTo>
                <a:cubicBezTo>
                  <a:pt x="101" y="56"/>
                  <a:pt x="101" y="56"/>
                  <a:pt x="101" y="56"/>
                </a:cubicBezTo>
                <a:lnTo>
                  <a:pt x="103" y="52"/>
                </a:lnTo>
                <a:close/>
                <a:moveTo>
                  <a:pt x="70" y="101"/>
                </a:moveTo>
                <a:cubicBezTo>
                  <a:pt x="31" y="101"/>
                  <a:pt x="0" y="93"/>
                  <a:pt x="0" y="82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13"/>
                  <a:pt x="31" y="122"/>
                  <a:pt x="70" y="122"/>
                </a:cubicBezTo>
                <a:cubicBezTo>
                  <a:pt x="108" y="122"/>
                  <a:pt x="139" y="113"/>
                  <a:pt x="139" y="103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93"/>
                  <a:pt x="108" y="101"/>
                  <a:pt x="70" y="101"/>
                </a:cubicBezTo>
                <a:close/>
                <a:moveTo>
                  <a:pt x="70" y="127"/>
                </a:moveTo>
                <a:cubicBezTo>
                  <a:pt x="31" y="127"/>
                  <a:pt x="0" y="119"/>
                  <a:pt x="0" y="10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9"/>
                  <a:pt x="31" y="147"/>
                  <a:pt x="70" y="147"/>
                </a:cubicBezTo>
                <a:cubicBezTo>
                  <a:pt x="108" y="147"/>
                  <a:pt x="139" y="139"/>
                  <a:pt x="139" y="128"/>
                </a:cubicBezTo>
                <a:cubicBezTo>
                  <a:pt x="139" y="108"/>
                  <a:pt x="139" y="108"/>
                  <a:pt x="139" y="108"/>
                </a:cubicBezTo>
                <a:cubicBezTo>
                  <a:pt x="139" y="119"/>
                  <a:pt x="108" y="127"/>
                  <a:pt x="70" y="127"/>
                </a:cubicBezTo>
                <a:close/>
                <a:moveTo>
                  <a:pt x="70" y="152"/>
                </a:moveTo>
                <a:cubicBezTo>
                  <a:pt x="31" y="152"/>
                  <a:pt x="0" y="144"/>
                  <a:pt x="0" y="13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4"/>
                  <a:pt x="31" y="173"/>
                  <a:pt x="70" y="173"/>
                </a:cubicBezTo>
                <a:cubicBezTo>
                  <a:pt x="108" y="173"/>
                  <a:pt x="139" y="164"/>
                  <a:pt x="139" y="154"/>
                </a:cubicBezTo>
                <a:cubicBezTo>
                  <a:pt x="139" y="133"/>
                  <a:pt x="139" y="133"/>
                  <a:pt x="139" y="133"/>
                </a:cubicBezTo>
                <a:cubicBezTo>
                  <a:pt x="139" y="144"/>
                  <a:pt x="108" y="152"/>
                  <a:pt x="70" y="152"/>
                </a:cubicBezTo>
                <a:close/>
                <a:moveTo>
                  <a:pt x="70" y="177"/>
                </a:moveTo>
                <a:cubicBezTo>
                  <a:pt x="31" y="177"/>
                  <a:pt x="0" y="169"/>
                  <a:pt x="0" y="158"/>
                </a:cubicBezTo>
                <a:cubicBezTo>
                  <a:pt x="0" y="178"/>
                  <a:pt x="0" y="178"/>
                  <a:pt x="0" y="178"/>
                </a:cubicBezTo>
                <a:cubicBezTo>
                  <a:pt x="0" y="189"/>
                  <a:pt x="31" y="197"/>
                  <a:pt x="70" y="197"/>
                </a:cubicBezTo>
                <a:cubicBezTo>
                  <a:pt x="108" y="197"/>
                  <a:pt x="139" y="189"/>
                  <a:pt x="139" y="178"/>
                </a:cubicBezTo>
                <a:cubicBezTo>
                  <a:pt x="139" y="158"/>
                  <a:pt x="139" y="158"/>
                  <a:pt x="139" y="158"/>
                </a:cubicBezTo>
                <a:cubicBezTo>
                  <a:pt x="139" y="169"/>
                  <a:pt x="108" y="177"/>
                  <a:pt x="70" y="177"/>
                </a:cubicBezTo>
                <a:close/>
                <a:moveTo>
                  <a:pt x="70" y="202"/>
                </a:moveTo>
                <a:cubicBezTo>
                  <a:pt x="31" y="202"/>
                  <a:pt x="0" y="193"/>
                  <a:pt x="0" y="183"/>
                </a:cubicBezTo>
                <a:cubicBezTo>
                  <a:pt x="0" y="203"/>
                  <a:pt x="0" y="203"/>
                  <a:pt x="0" y="203"/>
                </a:cubicBezTo>
                <a:cubicBezTo>
                  <a:pt x="0" y="214"/>
                  <a:pt x="31" y="222"/>
                  <a:pt x="70" y="222"/>
                </a:cubicBezTo>
                <a:cubicBezTo>
                  <a:pt x="108" y="222"/>
                  <a:pt x="139" y="214"/>
                  <a:pt x="139" y="203"/>
                </a:cubicBezTo>
                <a:cubicBezTo>
                  <a:pt x="139" y="183"/>
                  <a:pt x="139" y="183"/>
                  <a:pt x="139" y="183"/>
                </a:cubicBezTo>
                <a:cubicBezTo>
                  <a:pt x="139" y="193"/>
                  <a:pt x="108" y="202"/>
                  <a:pt x="70" y="202"/>
                </a:cubicBezTo>
                <a:close/>
                <a:moveTo>
                  <a:pt x="149" y="58"/>
                </a:moveTo>
                <a:cubicBezTo>
                  <a:pt x="150" y="58"/>
                  <a:pt x="150" y="58"/>
                  <a:pt x="150" y="58"/>
                </a:cubicBezTo>
                <a:cubicBezTo>
                  <a:pt x="150" y="59"/>
                  <a:pt x="150" y="59"/>
                  <a:pt x="150" y="59"/>
                </a:cubicBezTo>
                <a:cubicBezTo>
                  <a:pt x="161" y="61"/>
                  <a:pt x="174" y="62"/>
                  <a:pt x="188" y="62"/>
                </a:cubicBezTo>
                <a:cubicBezTo>
                  <a:pt x="227" y="62"/>
                  <a:pt x="258" y="53"/>
                  <a:pt x="258" y="43"/>
                </a:cubicBezTo>
                <a:cubicBezTo>
                  <a:pt x="258" y="23"/>
                  <a:pt x="258" y="23"/>
                  <a:pt x="258" y="23"/>
                </a:cubicBezTo>
                <a:cubicBezTo>
                  <a:pt x="258" y="33"/>
                  <a:pt x="227" y="42"/>
                  <a:pt x="188" y="42"/>
                </a:cubicBezTo>
                <a:cubicBezTo>
                  <a:pt x="150" y="42"/>
                  <a:pt x="118" y="33"/>
                  <a:pt x="118" y="23"/>
                </a:cubicBezTo>
                <a:cubicBezTo>
                  <a:pt x="118" y="30"/>
                  <a:pt x="118" y="30"/>
                  <a:pt x="118" y="30"/>
                </a:cubicBezTo>
                <a:cubicBezTo>
                  <a:pt x="135" y="34"/>
                  <a:pt x="150" y="41"/>
                  <a:pt x="150" y="54"/>
                </a:cubicBezTo>
                <a:cubicBezTo>
                  <a:pt x="150" y="56"/>
                  <a:pt x="149" y="57"/>
                  <a:pt x="149" y="58"/>
                </a:cubicBezTo>
                <a:close/>
                <a:moveTo>
                  <a:pt x="118" y="19"/>
                </a:moveTo>
                <a:cubicBezTo>
                  <a:pt x="118" y="8"/>
                  <a:pt x="150" y="0"/>
                  <a:pt x="188" y="0"/>
                </a:cubicBezTo>
                <a:cubicBezTo>
                  <a:pt x="227" y="0"/>
                  <a:pt x="258" y="8"/>
                  <a:pt x="258" y="19"/>
                </a:cubicBezTo>
                <a:cubicBezTo>
                  <a:pt x="258" y="29"/>
                  <a:pt x="227" y="38"/>
                  <a:pt x="188" y="38"/>
                </a:cubicBezTo>
                <a:cubicBezTo>
                  <a:pt x="150" y="38"/>
                  <a:pt x="118" y="29"/>
                  <a:pt x="118" y="19"/>
                </a:cubicBezTo>
                <a:close/>
                <a:moveTo>
                  <a:pt x="155" y="20"/>
                </a:moveTo>
                <a:cubicBezTo>
                  <a:pt x="216" y="24"/>
                  <a:pt x="216" y="24"/>
                  <a:pt x="216" y="24"/>
                </a:cubicBezTo>
                <a:cubicBezTo>
                  <a:pt x="218" y="20"/>
                  <a:pt x="218" y="20"/>
                  <a:pt x="218" y="20"/>
                </a:cubicBezTo>
                <a:cubicBezTo>
                  <a:pt x="216" y="20"/>
                  <a:pt x="216" y="20"/>
                  <a:pt x="216" y="20"/>
                </a:cubicBezTo>
                <a:cubicBezTo>
                  <a:pt x="213" y="20"/>
                  <a:pt x="209" y="19"/>
                  <a:pt x="210" y="15"/>
                </a:cubicBezTo>
                <a:cubicBezTo>
                  <a:pt x="211" y="14"/>
                  <a:pt x="211" y="14"/>
                  <a:pt x="211" y="14"/>
                </a:cubicBezTo>
                <a:cubicBezTo>
                  <a:pt x="200" y="13"/>
                  <a:pt x="200" y="13"/>
                  <a:pt x="200" y="13"/>
                </a:cubicBezTo>
                <a:cubicBezTo>
                  <a:pt x="199" y="15"/>
                  <a:pt x="199" y="15"/>
                  <a:pt x="199" y="15"/>
                </a:cubicBezTo>
                <a:cubicBezTo>
                  <a:pt x="198" y="16"/>
                  <a:pt x="198" y="17"/>
                  <a:pt x="198" y="18"/>
                </a:cubicBezTo>
                <a:cubicBezTo>
                  <a:pt x="157" y="15"/>
                  <a:pt x="157" y="15"/>
                  <a:pt x="157" y="15"/>
                </a:cubicBezTo>
                <a:lnTo>
                  <a:pt x="155" y="20"/>
                </a:lnTo>
                <a:close/>
                <a:moveTo>
                  <a:pt x="188" y="87"/>
                </a:moveTo>
                <a:cubicBezTo>
                  <a:pt x="227" y="87"/>
                  <a:pt x="258" y="79"/>
                  <a:pt x="258" y="68"/>
                </a:cubicBezTo>
                <a:cubicBezTo>
                  <a:pt x="258" y="48"/>
                  <a:pt x="258" y="48"/>
                  <a:pt x="258" y="48"/>
                </a:cubicBezTo>
                <a:cubicBezTo>
                  <a:pt x="258" y="59"/>
                  <a:pt x="227" y="67"/>
                  <a:pt x="188" y="67"/>
                </a:cubicBezTo>
                <a:cubicBezTo>
                  <a:pt x="174" y="67"/>
                  <a:pt x="161" y="66"/>
                  <a:pt x="150" y="64"/>
                </a:cubicBezTo>
                <a:cubicBezTo>
                  <a:pt x="150" y="79"/>
                  <a:pt x="150" y="79"/>
                  <a:pt x="150" y="79"/>
                </a:cubicBezTo>
                <a:cubicBezTo>
                  <a:pt x="150" y="80"/>
                  <a:pt x="149" y="82"/>
                  <a:pt x="149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61" y="86"/>
                  <a:pt x="174" y="87"/>
                  <a:pt x="188" y="87"/>
                </a:cubicBezTo>
                <a:close/>
                <a:moveTo>
                  <a:pt x="150" y="109"/>
                </a:moveTo>
                <a:cubicBezTo>
                  <a:pt x="150" y="110"/>
                  <a:pt x="150" y="110"/>
                  <a:pt x="150" y="110"/>
                </a:cubicBezTo>
                <a:cubicBezTo>
                  <a:pt x="161" y="112"/>
                  <a:pt x="174" y="113"/>
                  <a:pt x="188" y="113"/>
                </a:cubicBezTo>
                <a:cubicBezTo>
                  <a:pt x="227" y="113"/>
                  <a:pt x="258" y="105"/>
                  <a:pt x="258" y="94"/>
                </a:cubicBezTo>
                <a:cubicBezTo>
                  <a:pt x="258" y="74"/>
                  <a:pt x="258" y="74"/>
                  <a:pt x="258" y="74"/>
                </a:cubicBezTo>
                <a:cubicBezTo>
                  <a:pt x="258" y="84"/>
                  <a:pt x="227" y="93"/>
                  <a:pt x="188" y="93"/>
                </a:cubicBezTo>
                <a:cubicBezTo>
                  <a:pt x="174" y="93"/>
                  <a:pt x="161" y="92"/>
                  <a:pt x="150" y="90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6"/>
                  <a:pt x="149" y="108"/>
                  <a:pt x="149" y="109"/>
                </a:cubicBezTo>
                <a:lnTo>
                  <a:pt x="150" y="109"/>
                </a:lnTo>
                <a:close/>
                <a:moveTo>
                  <a:pt x="258" y="117"/>
                </a:moveTo>
                <a:cubicBezTo>
                  <a:pt x="258" y="99"/>
                  <a:pt x="258" y="99"/>
                  <a:pt x="258" y="99"/>
                </a:cubicBezTo>
                <a:cubicBezTo>
                  <a:pt x="258" y="105"/>
                  <a:pt x="247" y="111"/>
                  <a:pt x="229" y="114"/>
                </a:cubicBezTo>
                <a:cubicBezTo>
                  <a:pt x="237" y="115"/>
                  <a:pt x="247" y="115"/>
                  <a:pt x="258" y="117"/>
                </a:cubicBezTo>
                <a:close/>
                <a:moveTo>
                  <a:pt x="150" y="127"/>
                </a:moveTo>
                <a:cubicBezTo>
                  <a:pt x="156" y="123"/>
                  <a:pt x="166" y="120"/>
                  <a:pt x="177" y="118"/>
                </a:cubicBezTo>
                <a:cubicBezTo>
                  <a:pt x="167" y="117"/>
                  <a:pt x="158" y="116"/>
                  <a:pt x="150" y="115"/>
                </a:cubicBezTo>
                <a:lnTo>
                  <a:pt x="150" y="127"/>
                </a:lnTo>
                <a:close/>
                <a:moveTo>
                  <a:pt x="218" y="164"/>
                </a:moveTo>
                <a:cubicBezTo>
                  <a:pt x="180" y="164"/>
                  <a:pt x="149" y="155"/>
                  <a:pt x="149" y="145"/>
                </a:cubicBezTo>
                <a:cubicBezTo>
                  <a:pt x="149" y="165"/>
                  <a:pt x="149" y="165"/>
                  <a:pt x="149" y="165"/>
                </a:cubicBezTo>
                <a:cubicBezTo>
                  <a:pt x="149" y="175"/>
                  <a:pt x="180" y="184"/>
                  <a:pt x="218" y="184"/>
                </a:cubicBezTo>
                <a:cubicBezTo>
                  <a:pt x="257" y="184"/>
                  <a:pt x="288" y="175"/>
                  <a:pt x="288" y="165"/>
                </a:cubicBezTo>
                <a:cubicBezTo>
                  <a:pt x="288" y="145"/>
                  <a:pt x="288" y="145"/>
                  <a:pt x="288" y="145"/>
                </a:cubicBezTo>
                <a:cubicBezTo>
                  <a:pt x="288" y="155"/>
                  <a:pt x="257" y="164"/>
                  <a:pt x="218" y="164"/>
                </a:cubicBezTo>
                <a:close/>
                <a:moveTo>
                  <a:pt x="218" y="122"/>
                </a:moveTo>
                <a:cubicBezTo>
                  <a:pt x="257" y="122"/>
                  <a:pt x="288" y="130"/>
                  <a:pt x="288" y="141"/>
                </a:cubicBezTo>
                <a:cubicBezTo>
                  <a:pt x="288" y="151"/>
                  <a:pt x="257" y="160"/>
                  <a:pt x="218" y="160"/>
                </a:cubicBezTo>
                <a:cubicBezTo>
                  <a:pt x="180" y="160"/>
                  <a:pt x="149" y="151"/>
                  <a:pt x="149" y="141"/>
                </a:cubicBezTo>
                <a:cubicBezTo>
                  <a:pt x="149" y="130"/>
                  <a:pt x="180" y="122"/>
                  <a:pt x="218" y="122"/>
                </a:cubicBezTo>
                <a:close/>
                <a:moveTo>
                  <a:pt x="229" y="140"/>
                </a:moveTo>
                <a:cubicBezTo>
                  <a:pt x="187" y="137"/>
                  <a:pt x="187" y="137"/>
                  <a:pt x="187" y="137"/>
                </a:cubicBezTo>
                <a:cubicBezTo>
                  <a:pt x="185" y="142"/>
                  <a:pt x="185" y="142"/>
                  <a:pt x="185" y="142"/>
                </a:cubicBezTo>
                <a:cubicBezTo>
                  <a:pt x="246" y="146"/>
                  <a:pt x="246" y="146"/>
                  <a:pt x="246" y="146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6" y="142"/>
                  <a:pt x="246" y="142"/>
                  <a:pt x="246" y="142"/>
                </a:cubicBezTo>
                <a:cubicBezTo>
                  <a:pt x="243" y="142"/>
                  <a:pt x="239" y="141"/>
                  <a:pt x="241" y="137"/>
                </a:cubicBezTo>
                <a:cubicBezTo>
                  <a:pt x="241" y="136"/>
                  <a:pt x="241" y="136"/>
                  <a:pt x="241" y="136"/>
                </a:cubicBezTo>
                <a:cubicBezTo>
                  <a:pt x="230" y="135"/>
                  <a:pt x="230" y="135"/>
                  <a:pt x="230" y="135"/>
                </a:cubicBezTo>
                <a:cubicBezTo>
                  <a:pt x="229" y="137"/>
                  <a:pt x="229" y="137"/>
                  <a:pt x="229" y="137"/>
                </a:cubicBezTo>
                <a:cubicBezTo>
                  <a:pt x="229" y="138"/>
                  <a:pt x="228" y="139"/>
                  <a:pt x="229" y="140"/>
                </a:cubicBezTo>
                <a:close/>
                <a:moveTo>
                  <a:pt x="218" y="189"/>
                </a:moveTo>
                <a:cubicBezTo>
                  <a:pt x="180" y="189"/>
                  <a:pt x="149" y="181"/>
                  <a:pt x="149" y="170"/>
                </a:cubicBezTo>
                <a:cubicBezTo>
                  <a:pt x="149" y="190"/>
                  <a:pt x="149" y="190"/>
                  <a:pt x="149" y="190"/>
                </a:cubicBezTo>
                <a:cubicBezTo>
                  <a:pt x="149" y="201"/>
                  <a:pt x="180" y="209"/>
                  <a:pt x="218" y="209"/>
                </a:cubicBezTo>
                <a:cubicBezTo>
                  <a:pt x="257" y="209"/>
                  <a:pt x="288" y="201"/>
                  <a:pt x="288" y="190"/>
                </a:cubicBezTo>
                <a:cubicBezTo>
                  <a:pt x="288" y="170"/>
                  <a:pt x="288" y="170"/>
                  <a:pt x="288" y="170"/>
                </a:cubicBezTo>
                <a:cubicBezTo>
                  <a:pt x="288" y="181"/>
                  <a:pt x="257" y="189"/>
                  <a:pt x="218" y="189"/>
                </a:cubicBezTo>
                <a:close/>
                <a:moveTo>
                  <a:pt x="218" y="215"/>
                </a:moveTo>
                <a:cubicBezTo>
                  <a:pt x="180" y="215"/>
                  <a:pt x="149" y="206"/>
                  <a:pt x="149" y="196"/>
                </a:cubicBezTo>
                <a:cubicBezTo>
                  <a:pt x="149" y="216"/>
                  <a:pt x="149" y="216"/>
                  <a:pt x="149" y="216"/>
                </a:cubicBezTo>
                <a:cubicBezTo>
                  <a:pt x="149" y="227"/>
                  <a:pt x="180" y="235"/>
                  <a:pt x="218" y="235"/>
                </a:cubicBezTo>
                <a:cubicBezTo>
                  <a:pt x="257" y="235"/>
                  <a:pt x="288" y="227"/>
                  <a:pt x="288" y="216"/>
                </a:cubicBezTo>
                <a:cubicBezTo>
                  <a:pt x="288" y="196"/>
                  <a:pt x="288" y="196"/>
                  <a:pt x="288" y="196"/>
                </a:cubicBezTo>
                <a:cubicBezTo>
                  <a:pt x="288" y="206"/>
                  <a:pt x="257" y="215"/>
                  <a:pt x="218" y="215"/>
                </a:cubicBezTo>
                <a:close/>
                <a:moveTo>
                  <a:pt x="218" y="240"/>
                </a:moveTo>
                <a:cubicBezTo>
                  <a:pt x="180" y="240"/>
                  <a:pt x="149" y="231"/>
                  <a:pt x="149" y="221"/>
                </a:cubicBezTo>
                <a:cubicBezTo>
                  <a:pt x="149" y="241"/>
                  <a:pt x="149" y="241"/>
                  <a:pt x="149" y="241"/>
                </a:cubicBezTo>
                <a:cubicBezTo>
                  <a:pt x="149" y="252"/>
                  <a:pt x="180" y="260"/>
                  <a:pt x="218" y="260"/>
                </a:cubicBezTo>
                <a:cubicBezTo>
                  <a:pt x="257" y="260"/>
                  <a:pt x="288" y="252"/>
                  <a:pt x="288" y="241"/>
                </a:cubicBezTo>
                <a:cubicBezTo>
                  <a:pt x="288" y="221"/>
                  <a:pt x="288" y="221"/>
                  <a:pt x="288" y="221"/>
                </a:cubicBezTo>
                <a:cubicBezTo>
                  <a:pt x="288" y="231"/>
                  <a:pt x="257" y="240"/>
                  <a:pt x="218" y="24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23" name="椭圆 122"/>
          <p:cNvSpPr/>
          <p:nvPr>
            <p:custDataLst>
              <p:tags r:id="rId14"/>
            </p:custDataLst>
          </p:nvPr>
        </p:nvSpPr>
        <p:spPr>
          <a:xfrm>
            <a:off x="5155567" y="1445251"/>
            <a:ext cx="1119836" cy="1119836"/>
          </a:xfrm>
          <a:prstGeom prst="ellipse">
            <a:avLst/>
          </a:prstGeom>
          <a:solidFill>
            <a:schemeClr val="lt1">
              <a:alpha val="10000"/>
            </a:schemeClr>
          </a:solid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32" name="椭圆 131"/>
          <p:cNvSpPr/>
          <p:nvPr>
            <p:custDataLst>
              <p:tags r:id="rId15"/>
            </p:custDataLst>
          </p:nvPr>
        </p:nvSpPr>
        <p:spPr>
          <a:xfrm>
            <a:off x="5155567" y="4150427"/>
            <a:ext cx="1119836" cy="1119836"/>
          </a:xfrm>
          <a:prstGeom prst="ellipse">
            <a:avLst/>
          </a:prstGeom>
          <a:solidFill>
            <a:schemeClr val="lt1">
              <a:alpha val="10000"/>
            </a:schemeClr>
          </a:solid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33" name="Freeform 5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5343089" y="4458966"/>
            <a:ext cx="744792" cy="502759"/>
          </a:xfrm>
          <a:custGeom>
            <a:gdLst>
              <a:gd name="T0" fmla="*/ 211 w 260"/>
              <a:gd name="T1" fmla="*/ 65 h 162"/>
              <a:gd name="T2" fmla="*/ 146 w 260"/>
              <a:gd name="T3" fmla="*/ 0 h 162"/>
              <a:gd name="T4" fmla="*/ 90 w 260"/>
              <a:gd name="T5" fmla="*/ 33 h 162"/>
              <a:gd name="T6" fmla="*/ 81 w 260"/>
              <a:gd name="T7" fmla="*/ 32 h 162"/>
              <a:gd name="T8" fmla="*/ 35 w 260"/>
              <a:gd name="T9" fmla="*/ 67 h 162"/>
              <a:gd name="T10" fmla="*/ 0 w 260"/>
              <a:gd name="T11" fmla="*/ 114 h 162"/>
              <a:gd name="T12" fmla="*/ 49 w 260"/>
              <a:gd name="T13" fmla="*/ 162 h 162"/>
              <a:gd name="T14" fmla="*/ 211 w 260"/>
              <a:gd name="T15" fmla="*/ 162 h 162"/>
              <a:gd name="T16" fmla="*/ 260 w 260"/>
              <a:gd name="T17" fmla="*/ 114 h 162"/>
              <a:gd name="T18" fmla="*/ 211 w 260"/>
              <a:gd name="T19" fmla="*/ 65 h 162"/>
              <a:gd name="T20" fmla="*/ 130 w 260"/>
              <a:gd name="T21" fmla="*/ 146 h 162"/>
              <a:gd name="T22" fmla="*/ 81 w 260"/>
              <a:gd name="T23" fmla="*/ 81 h 162"/>
              <a:gd name="T24" fmla="*/ 114 w 260"/>
              <a:gd name="T25" fmla="*/ 81 h 162"/>
              <a:gd name="T26" fmla="*/ 114 w 260"/>
              <a:gd name="T27" fmla="*/ 32 h 162"/>
              <a:gd name="T28" fmla="*/ 146 w 260"/>
              <a:gd name="T29" fmla="*/ 32 h 162"/>
              <a:gd name="T30" fmla="*/ 146 w 260"/>
              <a:gd name="T31" fmla="*/ 81 h 162"/>
              <a:gd name="T32" fmla="*/ 179 w 260"/>
              <a:gd name="T33" fmla="*/ 81 h 162"/>
              <a:gd name="T34" fmla="*/ 130 w 260"/>
              <a:gd name="T35" fmla="*/ 146 h 16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60" h="162">
                <a:moveTo>
                  <a:pt x="211" y="65"/>
                </a:moveTo>
                <a:cubicBezTo>
                  <a:pt x="211" y="29"/>
                  <a:pt x="182" y="0"/>
                  <a:pt x="146" y="0"/>
                </a:cubicBezTo>
                <a:cubicBezTo>
                  <a:pt x="122" y="0"/>
                  <a:pt x="101" y="13"/>
                  <a:pt x="90" y="33"/>
                </a:cubicBezTo>
                <a:cubicBezTo>
                  <a:pt x="87" y="33"/>
                  <a:pt x="84" y="32"/>
                  <a:pt x="81" y="32"/>
                </a:cubicBezTo>
                <a:cubicBezTo>
                  <a:pt x="59" y="32"/>
                  <a:pt x="41" y="47"/>
                  <a:pt x="35" y="67"/>
                </a:cubicBezTo>
                <a:cubicBezTo>
                  <a:pt x="15" y="73"/>
                  <a:pt x="0" y="92"/>
                  <a:pt x="0" y="114"/>
                </a:cubicBezTo>
                <a:cubicBezTo>
                  <a:pt x="0" y="140"/>
                  <a:pt x="22" y="162"/>
                  <a:pt x="49" y="162"/>
                </a:cubicBezTo>
                <a:cubicBezTo>
                  <a:pt x="211" y="162"/>
                  <a:pt x="211" y="162"/>
                  <a:pt x="211" y="162"/>
                </a:cubicBezTo>
                <a:cubicBezTo>
                  <a:pt x="238" y="162"/>
                  <a:pt x="260" y="140"/>
                  <a:pt x="260" y="114"/>
                </a:cubicBezTo>
                <a:cubicBezTo>
                  <a:pt x="260" y="87"/>
                  <a:pt x="238" y="65"/>
                  <a:pt x="211" y="65"/>
                </a:cubicBezTo>
                <a:close/>
                <a:moveTo>
                  <a:pt x="130" y="146"/>
                </a:moveTo>
                <a:cubicBezTo>
                  <a:pt x="81" y="81"/>
                  <a:pt x="81" y="81"/>
                  <a:pt x="81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46" y="81"/>
                  <a:pt x="146" y="81"/>
                  <a:pt x="146" y="81"/>
                </a:cubicBezTo>
                <a:cubicBezTo>
                  <a:pt x="179" y="81"/>
                  <a:pt x="179" y="81"/>
                  <a:pt x="179" y="81"/>
                </a:cubicBezTo>
                <a:lnTo>
                  <a:pt x="130" y="146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38" name="椭圆 137"/>
          <p:cNvSpPr/>
          <p:nvPr>
            <p:custDataLst>
              <p:tags r:id="rId17"/>
            </p:custDataLst>
          </p:nvPr>
        </p:nvSpPr>
        <p:spPr>
          <a:xfrm>
            <a:off x="8632994" y="4150427"/>
            <a:ext cx="1119836" cy="1119836"/>
          </a:xfrm>
          <a:prstGeom prst="ellipse">
            <a:avLst/>
          </a:prstGeom>
          <a:solidFill>
            <a:schemeClr val="lt1">
              <a:alpha val="10000"/>
            </a:schemeClr>
          </a:solid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37" name="Freeform 7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8940292" y="4413880"/>
            <a:ext cx="505240" cy="592931"/>
          </a:xfrm>
          <a:custGeom>
            <a:gdLst>
              <a:gd name="T0" fmla="*/ 50 w 100"/>
              <a:gd name="T1" fmla="*/ 70 h 132"/>
              <a:gd name="T2" fmla="*/ 30 w 100"/>
              <a:gd name="T3" fmla="*/ 90 h 132"/>
              <a:gd name="T4" fmla="*/ 50 w 100"/>
              <a:gd name="T5" fmla="*/ 111 h 132"/>
              <a:gd name="T6" fmla="*/ 70 w 100"/>
              <a:gd name="T7" fmla="*/ 90 h 132"/>
              <a:gd name="T8" fmla="*/ 50 w 100"/>
              <a:gd name="T9" fmla="*/ 70 h 132"/>
              <a:gd name="T10" fmla="*/ 53 w 100"/>
              <a:gd name="T11" fmla="*/ 93 h 132"/>
              <a:gd name="T12" fmla="*/ 53 w 100"/>
              <a:gd name="T13" fmla="*/ 102 h 132"/>
              <a:gd name="T14" fmla="*/ 50 w 100"/>
              <a:gd name="T15" fmla="*/ 105 h 132"/>
              <a:gd name="T16" fmla="*/ 47 w 100"/>
              <a:gd name="T17" fmla="*/ 102 h 132"/>
              <a:gd name="T18" fmla="*/ 47 w 100"/>
              <a:gd name="T19" fmla="*/ 93 h 132"/>
              <a:gd name="T20" fmla="*/ 41 w 100"/>
              <a:gd name="T21" fmla="*/ 84 h 132"/>
              <a:gd name="T22" fmla="*/ 50 w 100"/>
              <a:gd name="T23" fmla="*/ 76 h 132"/>
              <a:gd name="T24" fmla="*/ 59 w 100"/>
              <a:gd name="T25" fmla="*/ 84 h 132"/>
              <a:gd name="T26" fmla="*/ 53 w 100"/>
              <a:gd name="T27" fmla="*/ 93 h 132"/>
              <a:gd name="T28" fmla="*/ 86 w 100"/>
              <a:gd name="T29" fmla="*/ 50 h 132"/>
              <a:gd name="T30" fmla="*/ 86 w 100"/>
              <a:gd name="T31" fmla="*/ 36 h 132"/>
              <a:gd name="T32" fmla="*/ 50 w 100"/>
              <a:gd name="T33" fmla="*/ 0 h 132"/>
              <a:gd name="T34" fmla="*/ 14 w 100"/>
              <a:gd name="T35" fmla="*/ 36 h 132"/>
              <a:gd name="T36" fmla="*/ 14 w 100"/>
              <a:gd name="T37" fmla="*/ 50 h 132"/>
              <a:gd name="T38" fmla="*/ 0 w 100"/>
              <a:gd name="T39" fmla="*/ 69 h 132"/>
              <a:gd name="T40" fmla="*/ 0 w 100"/>
              <a:gd name="T41" fmla="*/ 112 h 132"/>
              <a:gd name="T42" fmla="*/ 20 w 100"/>
              <a:gd name="T43" fmla="*/ 132 h 132"/>
              <a:gd name="T44" fmla="*/ 80 w 100"/>
              <a:gd name="T45" fmla="*/ 132 h 132"/>
              <a:gd name="T46" fmla="*/ 100 w 100"/>
              <a:gd name="T47" fmla="*/ 112 h 132"/>
              <a:gd name="T48" fmla="*/ 100 w 100"/>
              <a:gd name="T49" fmla="*/ 69 h 132"/>
              <a:gd name="T50" fmla="*/ 86 w 100"/>
              <a:gd name="T51" fmla="*/ 50 h 132"/>
              <a:gd name="T52" fmla="*/ 50 w 100"/>
              <a:gd name="T53" fmla="*/ 115 h 132"/>
              <a:gd name="T54" fmla="*/ 25 w 100"/>
              <a:gd name="T55" fmla="*/ 90 h 132"/>
              <a:gd name="T56" fmla="*/ 50 w 100"/>
              <a:gd name="T57" fmla="*/ 66 h 132"/>
              <a:gd name="T58" fmla="*/ 75 w 100"/>
              <a:gd name="T59" fmla="*/ 90 h 132"/>
              <a:gd name="T60" fmla="*/ 50 w 100"/>
              <a:gd name="T61" fmla="*/ 115 h 132"/>
              <a:gd name="T62" fmla="*/ 76 w 100"/>
              <a:gd name="T63" fmla="*/ 49 h 132"/>
              <a:gd name="T64" fmla="*/ 24 w 100"/>
              <a:gd name="T65" fmla="*/ 49 h 132"/>
              <a:gd name="T66" fmla="*/ 24 w 100"/>
              <a:gd name="T67" fmla="*/ 36 h 132"/>
              <a:gd name="T68" fmla="*/ 50 w 100"/>
              <a:gd name="T69" fmla="*/ 11 h 132"/>
              <a:gd name="T70" fmla="*/ 76 w 100"/>
              <a:gd name="T71" fmla="*/ 36 h 132"/>
              <a:gd name="T72" fmla="*/ 76 w 100"/>
              <a:gd name="T73" fmla="*/ 49 h 1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0" h="132">
                <a:moveTo>
                  <a:pt x="50" y="70"/>
                </a:moveTo>
                <a:cubicBezTo>
                  <a:pt x="39" y="70"/>
                  <a:pt x="30" y="79"/>
                  <a:pt x="30" y="90"/>
                </a:cubicBezTo>
                <a:cubicBezTo>
                  <a:pt x="30" y="102"/>
                  <a:pt x="39" y="111"/>
                  <a:pt x="50" y="111"/>
                </a:cubicBezTo>
                <a:cubicBezTo>
                  <a:pt x="61" y="111"/>
                  <a:pt x="70" y="102"/>
                  <a:pt x="70" y="90"/>
                </a:cubicBezTo>
                <a:cubicBezTo>
                  <a:pt x="70" y="79"/>
                  <a:pt x="61" y="70"/>
                  <a:pt x="50" y="70"/>
                </a:cubicBezTo>
                <a:close/>
                <a:moveTo>
                  <a:pt x="53" y="93"/>
                </a:moveTo>
                <a:cubicBezTo>
                  <a:pt x="53" y="102"/>
                  <a:pt x="53" y="102"/>
                  <a:pt x="53" y="102"/>
                </a:cubicBezTo>
                <a:cubicBezTo>
                  <a:pt x="53" y="104"/>
                  <a:pt x="52" y="105"/>
                  <a:pt x="50" y="105"/>
                </a:cubicBezTo>
                <a:cubicBezTo>
                  <a:pt x="48" y="105"/>
                  <a:pt x="47" y="104"/>
                  <a:pt x="47" y="102"/>
                </a:cubicBezTo>
                <a:cubicBezTo>
                  <a:pt x="47" y="93"/>
                  <a:pt x="47" y="93"/>
                  <a:pt x="47" y="93"/>
                </a:cubicBezTo>
                <a:cubicBezTo>
                  <a:pt x="44" y="91"/>
                  <a:pt x="41" y="88"/>
                  <a:pt x="41" y="84"/>
                </a:cubicBezTo>
                <a:cubicBezTo>
                  <a:pt x="41" y="80"/>
                  <a:pt x="45" y="76"/>
                  <a:pt x="50" y="76"/>
                </a:cubicBezTo>
                <a:cubicBezTo>
                  <a:pt x="55" y="76"/>
                  <a:pt x="59" y="80"/>
                  <a:pt x="59" y="84"/>
                </a:cubicBezTo>
                <a:cubicBezTo>
                  <a:pt x="59" y="88"/>
                  <a:pt x="56" y="91"/>
                  <a:pt x="53" y="93"/>
                </a:cubicBezTo>
                <a:close/>
                <a:moveTo>
                  <a:pt x="86" y="50"/>
                </a:moveTo>
                <a:cubicBezTo>
                  <a:pt x="86" y="36"/>
                  <a:pt x="86" y="36"/>
                  <a:pt x="86" y="36"/>
                </a:cubicBezTo>
                <a:cubicBezTo>
                  <a:pt x="86" y="16"/>
                  <a:pt x="70" y="0"/>
                  <a:pt x="50" y="0"/>
                </a:cubicBezTo>
                <a:cubicBezTo>
                  <a:pt x="30" y="0"/>
                  <a:pt x="14" y="16"/>
                  <a:pt x="14" y="36"/>
                </a:cubicBezTo>
                <a:cubicBezTo>
                  <a:pt x="14" y="50"/>
                  <a:pt x="14" y="50"/>
                  <a:pt x="14" y="50"/>
                </a:cubicBezTo>
                <a:cubicBezTo>
                  <a:pt x="6" y="53"/>
                  <a:pt x="0" y="60"/>
                  <a:pt x="0" y="69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3"/>
                  <a:pt x="9" y="132"/>
                  <a:pt x="20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91" y="132"/>
                  <a:pt x="100" y="123"/>
                  <a:pt x="100" y="112"/>
                </a:cubicBezTo>
                <a:cubicBezTo>
                  <a:pt x="100" y="69"/>
                  <a:pt x="100" y="69"/>
                  <a:pt x="100" y="69"/>
                </a:cubicBezTo>
                <a:cubicBezTo>
                  <a:pt x="100" y="60"/>
                  <a:pt x="94" y="53"/>
                  <a:pt x="86" y="50"/>
                </a:cubicBezTo>
                <a:close/>
                <a:moveTo>
                  <a:pt x="50" y="115"/>
                </a:moveTo>
                <a:cubicBezTo>
                  <a:pt x="36" y="115"/>
                  <a:pt x="25" y="104"/>
                  <a:pt x="25" y="90"/>
                </a:cubicBezTo>
                <a:cubicBezTo>
                  <a:pt x="25" y="77"/>
                  <a:pt x="36" y="66"/>
                  <a:pt x="50" y="66"/>
                </a:cubicBezTo>
                <a:cubicBezTo>
                  <a:pt x="64" y="66"/>
                  <a:pt x="75" y="77"/>
                  <a:pt x="75" y="90"/>
                </a:cubicBezTo>
                <a:cubicBezTo>
                  <a:pt x="75" y="104"/>
                  <a:pt x="64" y="115"/>
                  <a:pt x="50" y="115"/>
                </a:cubicBezTo>
                <a:close/>
                <a:moveTo>
                  <a:pt x="76" y="49"/>
                </a:moveTo>
                <a:cubicBezTo>
                  <a:pt x="24" y="49"/>
                  <a:pt x="24" y="49"/>
                  <a:pt x="24" y="49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2"/>
                  <a:pt x="36" y="11"/>
                  <a:pt x="50" y="11"/>
                </a:cubicBezTo>
                <a:cubicBezTo>
                  <a:pt x="64" y="11"/>
                  <a:pt x="76" y="22"/>
                  <a:pt x="76" y="36"/>
                </a:cubicBezTo>
                <a:lnTo>
                  <a:pt x="76" y="49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43" name="椭圆 142"/>
          <p:cNvSpPr/>
          <p:nvPr>
            <p:custDataLst>
              <p:tags r:id="rId19"/>
            </p:custDataLst>
          </p:nvPr>
        </p:nvSpPr>
        <p:spPr>
          <a:xfrm>
            <a:off x="8632994" y="1445251"/>
            <a:ext cx="1119836" cy="1119836"/>
          </a:xfrm>
          <a:prstGeom prst="ellipse">
            <a:avLst/>
          </a:prstGeom>
          <a:solidFill>
            <a:schemeClr val="lt1">
              <a:alpha val="10000"/>
            </a:schemeClr>
          </a:solid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cxnSp>
        <p:nvCxnSpPr>
          <p:cNvPr id="150" name="直接箭头连接符 149"/>
          <p:cNvCxnSpPr/>
          <p:nvPr>
            <p:custDataLst>
              <p:tags r:id="rId20"/>
            </p:custDataLst>
          </p:nvPr>
        </p:nvCxnSpPr>
        <p:spPr>
          <a:xfrm>
            <a:off x="3100073" y="2006669"/>
            <a:ext cx="1774949" cy="0"/>
          </a:xfrm>
          <a:prstGeom prst="straightConnector1">
            <a:avLst/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箭头连接符 150"/>
          <p:cNvCxnSpPr/>
          <p:nvPr>
            <p:custDataLst>
              <p:tags r:id="rId21"/>
            </p:custDataLst>
          </p:nvPr>
        </p:nvCxnSpPr>
        <p:spPr>
          <a:xfrm>
            <a:off x="6577501" y="2006669"/>
            <a:ext cx="1774949" cy="0"/>
          </a:xfrm>
          <a:prstGeom prst="straightConnector1">
            <a:avLst/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箭头连接符 151"/>
          <p:cNvCxnSpPr/>
          <p:nvPr>
            <p:custDataLst>
              <p:tags r:id="rId22"/>
            </p:custDataLst>
          </p:nvPr>
        </p:nvCxnSpPr>
        <p:spPr>
          <a:xfrm>
            <a:off x="3100073" y="4711845"/>
            <a:ext cx="1774949" cy="0"/>
          </a:xfrm>
          <a:prstGeom prst="straightConnector1">
            <a:avLst/>
          </a:prstGeom>
          <a:ln w="28575">
            <a:solidFill>
              <a:schemeClr val="accent1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箭头连接符 152"/>
          <p:cNvCxnSpPr/>
          <p:nvPr>
            <p:custDataLst>
              <p:tags r:id="rId23"/>
            </p:custDataLst>
          </p:nvPr>
        </p:nvCxnSpPr>
        <p:spPr>
          <a:xfrm>
            <a:off x="6577501" y="4711845"/>
            <a:ext cx="1774949" cy="0"/>
          </a:xfrm>
          <a:prstGeom prst="straightConnector1">
            <a:avLst/>
          </a:prstGeom>
          <a:ln w="28575">
            <a:solidFill>
              <a:schemeClr val="accent1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>
            <p:custDataLst>
              <p:tags r:id="rId24"/>
            </p:custDataLst>
          </p:nvPr>
        </p:nvSpPr>
        <p:spPr>
          <a:xfrm>
            <a:off x="4709268" y="2668680"/>
            <a:ext cx="1980000" cy="92333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120000"/>
              </a:lnSpc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/>
                </a:solidFill>
              </a:rPr>
              <a:t>非敢为佞也，疾固也：孔子四处游说的初衷到底是什么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40" name="文本框 39"/>
          <p:cNvSpPr txBox="1"/>
          <p:nvPr>
            <p:custDataLst>
              <p:tags r:id="rId25"/>
            </p:custDataLst>
          </p:nvPr>
        </p:nvSpPr>
        <p:spPr>
          <a:xfrm>
            <a:off x="8202912" y="2668680"/>
            <a:ext cx="1980000" cy="92333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120000"/>
              </a:lnSpc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/>
                </a:solidFill>
              </a:rPr>
              <a:t>骥不称其力，称其德也：德与才，哪个更重要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41" name="文本框 40"/>
          <p:cNvSpPr txBox="1"/>
          <p:nvPr>
            <p:custDataLst>
              <p:tags r:id="rId26"/>
            </p:custDataLst>
          </p:nvPr>
        </p:nvSpPr>
        <p:spPr>
          <a:xfrm>
            <a:off x="1248057" y="5427630"/>
            <a:ext cx="1980000" cy="92333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120000"/>
              </a:lnSpc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/>
                </a:solidFill>
              </a:rPr>
              <a:t>道之将行也与，命也：无关紧要的事情别放在心上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42" name="文本框 41"/>
          <p:cNvSpPr txBox="1"/>
          <p:nvPr>
            <p:custDataLst>
              <p:tags r:id="rId27"/>
            </p:custDataLst>
          </p:nvPr>
        </p:nvSpPr>
        <p:spPr>
          <a:xfrm>
            <a:off x="4709268" y="5427630"/>
            <a:ext cx="1980000" cy="92333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120000"/>
              </a:lnSpc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/>
                </a:solidFill>
              </a:rPr>
              <a:t>不怨天，不尤人，下学而上达：孔子对自己的评价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43" name="文本框 42"/>
          <p:cNvSpPr txBox="1"/>
          <p:nvPr>
            <p:custDataLst>
              <p:tags r:id="rId28"/>
            </p:custDataLst>
          </p:nvPr>
        </p:nvSpPr>
        <p:spPr>
          <a:xfrm>
            <a:off x="8202912" y="5427630"/>
            <a:ext cx="1980000" cy="92333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120000"/>
              </a:lnSpc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/>
                </a:solidFill>
              </a:rPr>
              <a:t>以直报怨，以德报德：如何对待伤害你的人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7" name="文本框 6"/>
          <p:cNvSpPr txBox="1"/>
          <p:nvPr>
            <p:custDataLst>
              <p:tags r:id="rId29"/>
            </p:custDataLst>
          </p:nvPr>
        </p:nvSpPr>
        <p:spPr>
          <a:xfrm>
            <a:off x="838800" y="363600"/>
            <a:ext cx="10515600" cy="72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spc="3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dk1"/>
                </a:solidFill>
              </a:rPr>
              <a:t>宪问第十四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32" name="scan_99640"/>
          <p:cNvSpPr>
            <a:spLocks noChangeAspect="1"/>
          </p:cNvSpPr>
          <p:nvPr>
            <p:custDataLst>
              <p:tags r:id="rId30"/>
            </p:custDataLst>
          </p:nvPr>
        </p:nvSpPr>
        <p:spPr bwMode="auto">
          <a:xfrm>
            <a:off x="8888070" y="1702897"/>
            <a:ext cx="609685" cy="608565"/>
          </a:xfrm>
          <a:custGeom>
            <a:gdLst>
              <a:gd name="connsiteX0" fmla="*/ 383164 w 606193"/>
              <a:gd name="connsiteY0" fmla="*/ 351551 h 605080"/>
              <a:gd name="connsiteX1" fmla="*/ 352233 w 606193"/>
              <a:gd name="connsiteY1" fmla="*/ 382421 h 605080"/>
              <a:gd name="connsiteX2" fmla="*/ 530023 w 606193"/>
              <a:gd name="connsiteY2" fmla="*/ 559868 h 605080"/>
              <a:gd name="connsiteX3" fmla="*/ 545367 w 606193"/>
              <a:gd name="connsiteY3" fmla="*/ 566188 h 605080"/>
              <a:gd name="connsiteX4" fmla="*/ 560954 w 606193"/>
              <a:gd name="connsiteY4" fmla="*/ 559868 h 605080"/>
              <a:gd name="connsiteX5" fmla="*/ 560954 w 606193"/>
              <a:gd name="connsiteY5" fmla="*/ 528997 h 605080"/>
              <a:gd name="connsiteX6" fmla="*/ 350041 w 606193"/>
              <a:gd name="connsiteY6" fmla="*/ 318492 h 605080"/>
              <a:gd name="connsiteX7" fmla="*/ 335428 w 606193"/>
              <a:gd name="connsiteY7" fmla="*/ 334778 h 605080"/>
              <a:gd name="connsiteX8" fmla="*/ 319110 w 606193"/>
              <a:gd name="connsiteY8" fmla="*/ 349363 h 605080"/>
              <a:gd name="connsiteX9" fmla="*/ 333723 w 606193"/>
              <a:gd name="connsiteY9" fmla="*/ 364191 h 605080"/>
              <a:gd name="connsiteX10" fmla="*/ 364897 w 606193"/>
              <a:gd name="connsiteY10" fmla="*/ 333077 h 605080"/>
              <a:gd name="connsiteX11" fmla="*/ 109617 w 606193"/>
              <a:gd name="connsiteY11" fmla="*/ 269970 h 605080"/>
              <a:gd name="connsiteX12" fmla="*/ 118658 w 606193"/>
              <a:gd name="connsiteY12" fmla="*/ 273798 h 605080"/>
              <a:gd name="connsiteX13" fmla="*/ 274280 w 606193"/>
              <a:gd name="connsiteY13" fmla="*/ 273798 h 605080"/>
              <a:gd name="connsiteX14" fmla="*/ 292546 w 606193"/>
              <a:gd name="connsiteY14" fmla="*/ 273798 h 605080"/>
              <a:gd name="connsiteX15" fmla="*/ 292546 w 606193"/>
              <a:gd name="connsiteY15" fmla="*/ 292025 h 605080"/>
              <a:gd name="connsiteX16" fmla="*/ 196591 w 606193"/>
              <a:gd name="connsiteY16" fmla="*/ 331638 h 605080"/>
              <a:gd name="connsiteX17" fmla="*/ 100393 w 606193"/>
              <a:gd name="connsiteY17" fmla="*/ 292025 h 605080"/>
              <a:gd name="connsiteX18" fmla="*/ 100393 w 606193"/>
              <a:gd name="connsiteY18" fmla="*/ 273798 h 605080"/>
              <a:gd name="connsiteX19" fmla="*/ 109617 w 606193"/>
              <a:gd name="connsiteY19" fmla="*/ 269970 h 605080"/>
              <a:gd name="connsiteX20" fmla="*/ 196584 w 606193"/>
              <a:gd name="connsiteY20" fmla="*/ 60440 h 605080"/>
              <a:gd name="connsiteX21" fmla="*/ 292576 w 606193"/>
              <a:gd name="connsiteY21" fmla="*/ 100190 h 605080"/>
              <a:gd name="connsiteX22" fmla="*/ 332032 w 606193"/>
              <a:gd name="connsiteY22" fmla="*/ 186741 h 605080"/>
              <a:gd name="connsiteX23" fmla="*/ 320098 w 606193"/>
              <a:gd name="connsiteY23" fmla="*/ 200599 h 605080"/>
              <a:gd name="connsiteX24" fmla="*/ 319124 w 606193"/>
              <a:gd name="connsiteY24" fmla="*/ 200599 h 605080"/>
              <a:gd name="connsiteX25" fmla="*/ 306215 w 606193"/>
              <a:gd name="connsiteY25" fmla="*/ 188686 h 605080"/>
              <a:gd name="connsiteX26" fmla="*/ 274309 w 606193"/>
              <a:gd name="connsiteY26" fmla="*/ 118424 h 605080"/>
              <a:gd name="connsiteX27" fmla="*/ 118675 w 606193"/>
              <a:gd name="connsiteY27" fmla="*/ 118424 h 605080"/>
              <a:gd name="connsiteX28" fmla="*/ 102357 w 606193"/>
              <a:gd name="connsiteY28" fmla="*/ 139576 h 605080"/>
              <a:gd name="connsiteX29" fmla="*/ 84334 w 606193"/>
              <a:gd name="connsiteY29" fmla="*/ 143952 h 605080"/>
              <a:gd name="connsiteX30" fmla="*/ 79950 w 606193"/>
              <a:gd name="connsiteY30" fmla="*/ 126204 h 605080"/>
              <a:gd name="connsiteX31" fmla="*/ 100408 w 606193"/>
              <a:gd name="connsiteY31" fmla="*/ 100190 h 605080"/>
              <a:gd name="connsiteX32" fmla="*/ 196584 w 606193"/>
              <a:gd name="connsiteY32" fmla="*/ 60440 h 605080"/>
              <a:gd name="connsiteX33" fmla="*/ 196605 w 606193"/>
              <a:gd name="connsiteY33" fmla="*/ 38953 h 605080"/>
              <a:gd name="connsiteX34" fmla="*/ 85060 w 606193"/>
              <a:gd name="connsiteY34" fmla="*/ 84895 h 605080"/>
              <a:gd name="connsiteX35" fmla="*/ 85060 w 606193"/>
              <a:gd name="connsiteY35" fmla="*/ 307311 h 605080"/>
              <a:gd name="connsiteX36" fmla="*/ 307907 w 606193"/>
              <a:gd name="connsiteY36" fmla="*/ 307311 h 605080"/>
              <a:gd name="connsiteX37" fmla="*/ 307907 w 606193"/>
              <a:gd name="connsiteY37" fmla="*/ 84895 h 605080"/>
              <a:gd name="connsiteX38" fmla="*/ 196605 w 606193"/>
              <a:gd name="connsiteY38" fmla="*/ 38953 h 605080"/>
              <a:gd name="connsiteX39" fmla="*/ 196575 w 606193"/>
              <a:gd name="connsiteY39" fmla="*/ 0 h 605080"/>
              <a:gd name="connsiteX40" fmla="*/ 335428 w 606193"/>
              <a:gd name="connsiteY40" fmla="*/ 57427 h 605080"/>
              <a:gd name="connsiteX41" fmla="*/ 371717 w 606193"/>
              <a:gd name="connsiteY41" fmla="*/ 284947 h 605080"/>
              <a:gd name="connsiteX42" fmla="*/ 588475 w 606193"/>
              <a:gd name="connsiteY42" fmla="*/ 501286 h 605080"/>
              <a:gd name="connsiteX43" fmla="*/ 588475 w 606193"/>
              <a:gd name="connsiteY43" fmla="*/ 587335 h 605080"/>
              <a:gd name="connsiteX44" fmla="*/ 545367 w 606193"/>
              <a:gd name="connsiteY44" fmla="*/ 605080 h 605080"/>
              <a:gd name="connsiteX45" fmla="*/ 502259 w 606193"/>
              <a:gd name="connsiteY45" fmla="*/ 587335 h 605080"/>
              <a:gd name="connsiteX46" fmla="*/ 285501 w 606193"/>
              <a:gd name="connsiteY46" fmla="*/ 370997 h 605080"/>
              <a:gd name="connsiteX47" fmla="*/ 196605 w 606193"/>
              <a:gd name="connsiteY47" fmla="*/ 392144 h 605080"/>
              <a:gd name="connsiteX48" fmla="*/ 57539 w 606193"/>
              <a:gd name="connsiteY48" fmla="*/ 334778 h 605080"/>
              <a:gd name="connsiteX49" fmla="*/ 57539 w 606193"/>
              <a:gd name="connsiteY49" fmla="*/ 57427 h 605080"/>
              <a:gd name="connsiteX50" fmla="*/ 196575 w 606193"/>
              <a:gd name="connsiteY50" fmla="*/ 0 h 6050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606193" h="605080">
                <a:moveTo>
                  <a:pt x="383164" y="351551"/>
                </a:moveTo>
                <a:lnTo>
                  <a:pt x="352233" y="382421"/>
                </a:lnTo>
                <a:lnTo>
                  <a:pt x="530023" y="559868"/>
                </a:lnTo>
                <a:cubicBezTo>
                  <a:pt x="534164" y="564000"/>
                  <a:pt x="539522" y="566188"/>
                  <a:pt x="545367" y="566188"/>
                </a:cubicBezTo>
                <a:cubicBezTo>
                  <a:pt x="551212" y="566188"/>
                  <a:pt x="556814" y="564000"/>
                  <a:pt x="560954" y="559868"/>
                </a:cubicBezTo>
                <a:cubicBezTo>
                  <a:pt x="569478" y="551360"/>
                  <a:pt x="569478" y="537505"/>
                  <a:pt x="560954" y="528997"/>
                </a:cubicBezTo>
                <a:close/>
                <a:moveTo>
                  <a:pt x="350041" y="318492"/>
                </a:moveTo>
                <a:cubicBezTo>
                  <a:pt x="345657" y="324083"/>
                  <a:pt x="340786" y="329674"/>
                  <a:pt x="335428" y="334778"/>
                </a:cubicBezTo>
                <a:cubicBezTo>
                  <a:pt x="330313" y="340126"/>
                  <a:pt x="324712" y="344987"/>
                  <a:pt x="319110" y="349363"/>
                </a:cubicBezTo>
                <a:lnTo>
                  <a:pt x="333723" y="364191"/>
                </a:lnTo>
                <a:lnTo>
                  <a:pt x="364897" y="333077"/>
                </a:lnTo>
                <a:close/>
                <a:moveTo>
                  <a:pt x="109617" y="269970"/>
                </a:moveTo>
                <a:cubicBezTo>
                  <a:pt x="112935" y="269970"/>
                  <a:pt x="116223" y="271246"/>
                  <a:pt x="118658" y="273798"/>
                </a:cubicBezTo>
                <a:cubicBezTo>
                  <a:pt x="161521" y="316570"/>
                  <a:pt x="231417" y="316570"/>
                  <a:pt x="274280" y="273798"/>
                </a:cubicBezTo>
                <a:cubicBezTo>
                  <a:pt x="279395" y="268694"/>
                  <a:pt x="287432" y="268694"/>
                  <a:pt x="292546" y="273798"/>
                </a:cubicBezTo>
                <a:cubicBezTo>
                  <a:pt x="297660" y="278901"/>
                  <a:pt x="297660" y="286921"/>
                  <a:pt x="292546" y="292025"/>
                </a:cubicBezTo>
                <a:cubicBezTo>
                  <a:pt x="266000" y="318515"/>
                  <a:pt x="231417" y="331638"/>
                  <a:pt x="196591" y="331638"/>
                </a:cubicBezTo>
                <a:cubicBezTo>
                  <a:pt x="161765" y="331638"/>
                  <a:pt x="126938" y="318515"/>
                  <a:pt x="100393" y="292025"/>
                </a:cubicBezTo>
                <a:cubicBezTo>
                  <a:pt x="95278" y="286921"/>
                  <a:pt x="95278" y="278901"/>
                  <a:pt x="100393" y="273798"/>
                </a:cubicBezTo>
                <a:cubicBezTo>
                  <a:pt x="102950" y="271246"/>
                  <a:pt x="106298" y="269970"/>
                  <a:pt x="109617" y="269970"/>
                </a:cubicBezTo>
                <a:close/>
                <a:moveTo>
                  <a:pt x="196584" y="60440"/>
                </a:moveTo>
                <a:cubicBezTo>
                  <a:pt x="231382" y="60440"/>
                  <a:pt x="266150" y="73690"/>
                  <a:pt x="292576" y="100190"/>
                </a:cubicBezTo>
                <a:cubicBezTo>
                  <a:pt x="315957" y="123287"/>
                  <a:pt x="329840" y="154163"/>
                  <a:pt x="332032" y="186741"/>
                </a:cubicBezTo>
                <a:cubicBezTo>
                  <a:pt x="332519" y="194035"/>
                  <a:pt x="327161" y="200113"/>
                  <a:pt x="320098" y="200599"/>
                </a:cubicBezTo>
                <a:cubicBezTo>
                  <a:pt x="319854" y="200599"/>
                  <a:pt x="319367" y="200599"/>
                  <a:pt x="319124" y="200599"/>
                </a:cubicBezTo>
                <a:cubicBezTo>
                  <a:pt x="312304" y="200599"/>
                  <a:pt x="306702" y="195493"/>
                  <a:pt x="306215" y="188686"/>
                </a:cubicBezTo>
                <a:cubicBezTo>
                  <a:pt x="304267" y="162186"/>
                  <a:pt x="293063" y="137388"/>
                  <a:pt x="274309" y="118424"/>
                </a:cubicBezTo>
                <a:cubicBezTo>
                  <a:pt x="231443" y="75635"/>
                  <a:pt x="161542" y="75635"/>
                  <a:pt x="118675" y="118424"/>
                </a:cubicBezTo>
                <a:cubicBezTo>
                  <a:pt x="112343" y="124989"/>
                  <a:pt x="106741" y="132039"/>
                  <a:pt x="102357" y="139576"/>
                </a:cubicBezTo>
                <a:cubicBezTo>
                  <a:pt x="98460" y="145654"/>
                  <a:pt x="90666" y="147842"/>
                  <a:pt x="84334" y="143952"/>
                </a:cubicBezTo>
                <a:cubicBezTo>
                  <a:pt x="78245" y="140305"/>
                  <a:pt x="76296" y="132282"/>
                  <a:pt x="79950" y="126204"/>
                </a:cubicBezTo>
                <a:cubicBezTo>
                  <a:pt x="85795" y="116722"/>
                  <a:pt x="92615" y="107970"/>
                  <a:pt x="100408" y="100190"/>
                </a:cubicBezTo>
                <a:cubicBezTo>
                  <a:pt x="126956" y="73690"/>
                  <a:pt x="161785" y="60440"/>
                  <a:pt x="196584" y="60440"/>
                </a:cubicBezTo>
                <a:close/>
                <a:moveTo>
                  <a:pt x="196605" y="38953"/>
                </a:moveTo>
                <a:cubicBezTo>
                  <a:pt x="156176" y="38953"/>
                  <a:pt x="115747" y="54267"/>
                  <a:pt x="85060" y="84895"/>
                </a:cubicBezTo>
                <a:cubicBezTo>
                  <a:pt x="23686" y="146150"/>
                  <a:pt x="23686" y="246055"/>
                  <a:pt x="85060" y="307311"/>
                </a:cubicBezTo>
                <a:cubicBezTo>
                  <a:pt x="146434" y="368566"/>
                  <a:pt x="246533" y="368566"/>
                  <a:pt x="307907" y="307311"/>
                </a:cubicBezTo>
                <a:cubicBezTo>
                  <a:pt x="369281" y="246055"/>
                  <a:pt x="369281" y="146150"/>
                  <a:pt x="307907" y="84895"/>
                </a:cubicBezTo>
                <a:cubicBezTo>
                  <a:pt x="277220" y="54267"/>
                  <a:pt x="236791" y="38953"/>
                  <a:pt x="196605" y="38953"/>
                </a:cubicBezTo>
                <a:close/>
                <a:moveTo>
                  <a:pt x="196575" y="0"/>
                </a:moveTo>
                <a:cubicBezTo>
                  <a:pt x="246898" y="0"/>
                  <a:pt x="297191" y="19143"/>
                  <a:pt x="335428" y="57427"/>
                </a:cubicBezTo>
                <a:cubicBezTo>
                  <a:pt x="397046" y="118926"/>
                  <a:pt x="409223" y="211295"/>
                  <a:pt x="371717" y="284947"/>
                </a:cubicBezTo>
                <a:lnTo>
                  <a:pt x="588475" y="501286"/>
                </a:lnTo>
                <a:cubicBezTo>
                  <a:pt x="612099" y="525108"/>
                  <a:pt x="612099" y="563514"/>
                  <a:pt x="588475" y="587335"/>
                </a:cubicBezTo>
                <a:cubicBezTo>
                  <a:pt x="577028" y="598760"/>
                  <a:pt x="561685" y="605080"/>
                  <a:pt x="545367" y="605080"/>
                </a:cubicBezTo>
                <a:cubicBezTo>
                  <a:pt x="529049" y="605080"/>
                  <a:pt x="513949" y="598760"/>
                  <a:pt x="502259" y="587335"/>
                </a:cubicBezTo>
                <a:lnTo>
                  <a:pt x="285501" y="370997"/>
                </a:lnTo>
                <a:cubicBezTo>
                  <a:pt x="257736" y="385095"/>
                  <a:pt x="227049" y="392144"/>
                  <a:pt x="196605" y="392144"/>
                </a:cubicBezTo>
                <a:cubicBezTo>
                  <a:pt x="146191" y="392144"/>
                  <a:pt x="95776" y="372941"/>
                  <a:pt x="57539" y="334778"/>
                </a:cubicBezTo>
                <a:cubicBezTo>
                  <a:pt x="-19179" y="258452"/>
                  <a:pt x="-19179" y="133997"/>
                  <a:pt x="57539" y="57427"/>
                </a:cubicBezTo>
                <a:cubicBezTo>
                  <a:pt x="95898" y="19143"/>
                  <a:pt x="146252" y="0"/>
                  <a:pt x="19657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stats_146496"/>
          <p:cNvSpPr>
            <a:spLocks noChangeAspect="1"/>
          </p:cNvSpPr>
          <p:nvPr>
            <p:custDataLst>
              <p:tags r:id="rId31"/>
            </p:custDataLst>
          </p:nvPr>
        </p:nvSpPr>
        <p:spPr bwMode="auto">
          <a:xfrm>
            <a:off x="5410642" y="1788664"/>
            <a:ext cx="609685" cy="601417"/>
          </a:xfrm>
          <a:custGeom>
            <a:gdLst>
              <a:gd name="connsiteX0" fmla="*/ 487726 w 608838"/>
              <a:gd name="connsiteY0" fmla="*/ 102532 h 600582"/>
              <a:gd name="connsiteX1" fmla="*/ 504895 w 608838"/>
              <a:gd name="connsiteY1" fmla="*/ 116990 h 600582"/>
              <a:gd name="connsiteX2" fmla="*/ 401654 w 608838"/>
              <a:gd name="connsiteY2" fmla="*/ 239375 h 600582"/>
              <a:gd name="connsiteX3" fmla="*/ 356094 w 608838"/>
              <a:gd name="connsiteY3" fmla="*/ 183674 h 600582"/>
              <a:gd name="connsiteX4" fmla="*/ 255658 w 608838"/>
              <a:gd name="connsiteY4" fmla="*/ 308974 h 600582"/>
              <a:gd name="connsiteX5" fmla="*/ 193153 w 608838"/>
              <a:gd name="connsiteY5" fmla="*/ 229288 h 600582"/>
              <a:gd name="connsiteX6" fmla="*/ 121670 w 608838"/>
              <a:gd name="connsiteY6" fmla="*/ 329259 h 600582"/>
              <a:gd name="connsiteX7" fmla="*/ 103378 w 608838"/>
              <a:gd name="connsiteY7" fmla="*/ 316146 h 600582"/>
              <a:gd name="connsiteX8" fmla="*/ 192255 w 608838"/>
              <a:gd name="connsiteY8" fmla="*/ 191968 h 600582"/>
              <a:gd name="connsiteX9" fmla="*/ 255771 w 608838"/>
              <a:gd name="connsiteY9" fmla="*/ 272886 h 600582"/>
              <a:gd name="connsiteX10" fmla="*/ 355869 w 608838"/>
              <a:gd name="connsiteY10" fmla="*/ 147922 h 600582"/>
              <a:gd name="connsiteX11" fmla="*/ 401879 w 608838"/>
              <a:gd name="connsiteY11" fmla="*/ 204296 h 600582"/>
              <a:gd name="connsiteX12" fmla="*/ 56338 w 608838"/>
              <a:gd name="connsiteY12" fmla="*/ 64888 h 600582"/>
              <a:gd name="connsiteX13" fmla="*/ 56338 w 608838"/>
              <a:gd name="connsiteY13" fmla="*/ 367477 h 600582"/>
              <a:gd name="connsiteX14" fmla="*/ 552387 w 608838"/>
              <a:gd name="connsiteY14" fmla="*/ 367477 h 600582"/>
              <a:gd name="connsiteX15" fmla="*/ 552387 w 608838"/>
              <a:gd name="connsiteY15" fmla="*/ 64888 h 600582"/>
              <a:gd name="connsiteX16" fmla="*/ 22445 w 608838"/>
              <a:gd name="connsiteY16" fmla="*/ 22414 h 600582"/>
              <a:gd name="connsiteX17" fmla="*/ 22445 w 608838"/>
              <a:gd name="connsiteY17" fmla="*/ 42474 h 600582"/>
              <a:gd name="connsiteX18" fmla="*/ 33893 w 608838"/>
              <a:gd name="connsiteY18" fmla="*/ 42474 h 600582"/>
              <a:gd name="connsiteX19" fmla="*/ 574833 w 608838"/>
              <a:gd name="connsiteY19" fmla="*/ 42474 h 600582"/>
              <a:gd name="connsiteX20" fmla="*/ 586393 w 608838"/>
              <a:gd name="connsiteY20" fmla="*/ 42474 h 600582"/>
              <a:gd name="connsiteX21" fmla="*/ 586393 w 608838"/>
              <a:gd name="connsiteY21" fmla="*/ 22414 h 600582"/>
              <a:gd name="connsiteX22" fmla="*/ 0 w 608838"/>
              <a:gd name="connsiteY22" fmla="*/ 0 h 600582"/>
              <a:gd name="connsiteX23" fmla="*/ 608838 w 608838"/>
              <a:gd name="connsiteY23" fmla="*/ 0 h 600582"/>
              <a:gd name="connsiteX24" fmla="*/ 608838 w 608838"/>
              <a:gd name="connsiteY24" fmla="*/ 64888 h 600582"/>
              <a:gd name="connsiteX25" fmla="*/ 574833 w 608838"/>
              <a:gd name="connsiteY25" fmla="*/ 64888 h 600582"/>
              <a:gd name="connsiteX26" fmla="*/ 574833 w 608838"/>
              <a:gd name="connsiteY26" fmla="*/ 389891 h 600582"/>
              <a:gd name="connsiteX27" fmla="*/ 315586 w 608838"/>
              <a:gd name="connsiteY27" fmla="*/ 389891 h 600582"/>
              <a:gd name="connsiteX28" fmla="*/ 315586 w 608838"/>
              <a:gd name="connsiteY28" fmla="*/ 546789 h 600582"/>
              <a:gd name="connsiteX29" fmla="*/ 390779 w 608838"/>
              <a:gd name="connsiteY29" fmla="*/ 546789 h 600582"/>
              <a:gd name="connsiteX30" fmla="*/ 390779 w 608838"/>
              <a:gd name="connsiteY30" fmla="*/ 600582 h 600582"/>
              <a:gd name="connsiteX31" fmla="*/ 368333 w 608838"/>
              <a:gd name="connsiteY31" fmla="*/ 600582 h 600582"/>
              <a:gd name="connsiteX32" fmla="*/ 368333 w 608838"/>
              <a:gd name="connsiteY32" fmla="*/ 569203 h 600582"/>
              <a:gd name="connsiteX33" fmla="*/ 240393 w 608838"/>
              <a:gd name="connsiteY33" fmla="*/ 569203 h 600582"/>
              <a:gd name="connsiteX34" fmla="*/ 240393 w 608838"/>
              <a:gd name="connsiteY34" fmla="*/ 600582 h 600582"/>
              <a:gd name="connsiteX35" fmla="*/ 217947 w 608838"/>
              <a:gd name="connsiteY35" fmla="*/ 600582 h 600582"/>
              <a:gd name="connsiteX36" fmla="*/ 217947 w 608838"/>
              <a:gd name="connsiteY36" fmla="*/ 546789 h 600582"/>
              <a:gd name="connsiteX37" fmla="*/ 293140 w 608838"/>
              <a:gd name="connsiteY37" fmla="*/ 546789 h 600582"/>
              <a:gd name="connsiteX38" fmla="*/ 293140 w 608838"/>
              <a:gd name="connsiteY38" fmla="*/ 389891 h 600582"/>
              <a:gd name="connsiteX39" fmla="*/ 33893 w 608838"/>
              <a:gd name="connsiteY39" fmla="*/ 389891 h 600582"/>
              <a:gd name="connsiteX40" fmla="*/ 33893 w 608838"/>
              <a:gd name="connsiteY40" fmla="*/ 64888 h 600582"/>
              <a:gd name="connsiteX41" fmla="*/ 0 w 608838"/>
              <a:gd name="connsiteY41" fmla="*/ 64888 h 6005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08838" h="600582">
                <a:moveTo>
                  <a:pt x="487726" y="102532"/>
                </a:moveTo>
                <a:lnTo>
                  <a:pt x="504895" y="116990"/>
                </a:lnTo>
                <a:lnTo>
                  <a:pt x="401654" y="239375"/>
                </a:lnTo>
                <a:lnTo>
                  <a:pt x="356094" y="183674"/>
                </a:lnTo>
                <a:lnTo>
                  <a:pt x="255658" y="308974"/>
                </a:lnTo>
                <a:lnTo>
                  <a:pt x="193153" y="229288"/>
                </a:lnTo>
                <a:lnTo>
                  <a:pt x="121670" y="329259"/>
                </a:lnTo>
                <a:lnTo>
                  <a:pt x="103378" y="316146"/>
                </a:lnTo>
                <a:lnTo>
                  <a:pt x="192255" y="191968"/>
                </a:lnTo>
                <a:lnTo>
                  <a:pt x="255771" y="272886"/>
                </a:lnTo>
                <a:lnTo>
                  <a:pt x="355869" y="147922"/>
                </a:lnTo>
                <a:lnTo>
                  <a:pt x="401879" y="204296"/>
                </a:lnTo>
                <a:close/>
                <a:moveTo>
                  <a:pt x="56338" y="64888"/>
                </a:moveTo>
                <a:lnTo>
                  <a:pt x="56338" y="367477"/>
                </a:lnTo>
                <a:lnTo>
                  <a:pt x="552387" y="367477"/>
                </a:lnTo>
                <a:lnTo>
                  <a:pt x="552387" y="64888"/>
                </a:lnTo>
                <a:close/>
                <a:moveTo>
                  <a:pt x="22445" y="22414"/>
                </a:moveTo>
                <a:lnTo>
                  <a:pt x="22445" y="42474"/>
                </a:lnTo>
                <a:lnTo>
                  <a:pt x="33893" y="42474"/>
                </a:lnTo>
                <a:lnTo>
                  <a:pt x="574833" y="42474"/>
                </a:lnTo>
                <a:lnTo>
                  <a:pt x="586393" y="42474"/>
                </a:lnTo>
                <a:lnTo>
                  <a:pt x="586393" y="22414"/>
                </a:lnTo>
                <a:close/>
                <a:moveTo>
                  <a:pt x="0" y="0"/>
                </a:moveTo>
                <a:lnTo>
                  <a:pt x="608838" y="0"/>
                </a:lnTo>
                <a:lnTo>
                  <a:pt x="608838" y="64888"/>
                </a:lnTo>
                <a:lnTo>
                  <a:pt x="574833" y="64888"/>
                </a:lnTo>
                <a:lnTo>
                  <a:pt x="574833" y="389891"/>
                </a:lnTo>
                <a:lnTo>
                  <a:pt x="315586" y="389891"/>
                </a:lnTo>
                <a:lnTo>
                  <a:pt x="315586" y="546789"/>
                </a:lnTo>
                <a:lnTo>
                  <a:pt x="390779" y="546789"/>
                </a:lnTo>
                <a:lnTo>
                  <a:pt x="390779" y="600582"/>
                </a:lnTo>
                <a:lnTo>
                  <a:pt x="368333" y="600582"/>
                </a:lnTo>
                <a:lnTo>
                  <a:pt x="368333" y="569203"/>
                </a:lnTo>
                <a:lnTo>
                  <a:pt x="240393" y="569203"/>
                </a:lnTo>
                <a:lnTo>
                  <a:pt x="240393" y="600582"/>
                </a:lnTo>
                <a:lnTo>
                  <a:pt x="217947" y="600582"/>
                </a:lnTo>
                <a:lnTo>
                  <a:pt x="217947" y="546789"/>
                </a:lnTo>
                <a:lnTo>
                  <a:pt x="293140" y="546789"/>
                </a:lnTo>
                <a:lnTo>
                  <a:pt x="293140" y="389891"/>
                </a:lnTo>
                <a:lnTo>
                  <a:pt x="33893" y="389891"/>
                </a:lnTo>
                <a:lnTo>
                  <a:pt x="33893" y="64888"/>
                </a:lnTo>
                <a:lnTo>
                  <a:pt x="0" y="64888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2"/>
    </p:custDataLst>
  </p:cSld>
  <p:clrMapOvr>
    <a:masterClrMapping/>
  </p:clrMapOvr>
  <p:transition spd="slow">
    <p:wipe/>
  </p:transition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贤者辟世：避开对自己不好的环境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子击磬于卫：孔子为什么不选择当个隐士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是知其不可而为之者与：孔子是个理想主义者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高宗谅阴，三年不言：论古人守孝三年的缘由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宪问第十四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上好礼，则民易使也：遵守规则，才能解决混乱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修己以敬：恭敬认真，是谓君子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3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dk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" name="组合 1"/>
          <p:cNvGrpSpPr/>
          <p:nvPr userDrawn="1">
            <p:custDataLst>
              <p:tags r:id="rId4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16" name="任意多边形: 形状 15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7" name="任意多边形: 形状 16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14" name="任意多边形: 形状 13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5" name="任意多边形: 形状 14"/>
              <p:cNvSpPr/>
              <p:nvPr userDrawn="1">
                <p:custDataLst>
                  <p:tags r:id="rId8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7924864" y="609600"/>
            <a:ext cx="3352827" cy="4114833"/>
          </a:xfrm>
          <a:prstGeom prst="rect">
            <a:avLst/>
          </a:prstGeom>
          <a:noFill/>
          <a:ln w="38100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914400" y="1828800"/>
            <a:ext cx="4267200" cy="762000"/>
          </a:xfrm>
          <a:prstGeom prst="rect">
            <a:avLst/>
          </a:prstGeom>
          <a:noFill/>
        </p:spPr>
        <p:txBody>
          <a:bodyPr wrap="square" lIns="63500" tIns="25400" rIns="63500" bIns="2540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zh-CN" sz="4000" b="1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宪问第十四</a:t>
            </a:r>
            <a:endParaRPr lang="zh-CN" altLang="zh-CN" sz="4000" b="1" spc="160">
              <a:solidFill>
                <a:schemeClr val="dk1"/>
              </a:solidFill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itle 6"/>
          <p:cNvSpPr txBox="1"/>
          <p:nvPr>
            <p:custDataLst>
              <p:tags r:id="rId11"/>
            </p:custDataLst>
          </p:nvPr>
        </p:nvSpPr>
        <p:spPr>
          <a:xfrm>
            <a:off x="914400" y="2743200"/>
            <a:ext cx="4267200" cy="22860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老而不死，是为贼：孔子与好友玩闹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吾见其居于位也：沉住气，脚踏实地是通向成功的唯一方式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" r="50000"/>
          <a:stretch>
            <a:fillRect/>
          </a:stretch>
        </p:blipFill>
        <p:spPr>
          <a:xfrm>
            <a:off x="5791200" y="914400"/>
            <a:ext cx="5181600" cy="53340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60" h="8400">
                <a:moveTo>
                  <a:pt x="0" y="0"/>
                </a:moveTo>
                <a:lnTo>
                  <a:pt x="8160" y="0"/>
                </a:lnTo>
                <a:lnTo>
                  <a:pt x="816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</p:spPr>
      </p:pic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3"/>
            </p:custDataLst>
          </p:nvPr>
        </p:nvSpPr>
        <p:spPr/>
        <p:txBody>
          <a:bodyPr>
            <a:normAutofit fontScale="60000"/>
          </a:bodyPr>
          <a:lstStyle/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</a:rPr>
              <a:t>卫灵公第十五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 userDrawn="1">
            <p:custDataLst>
              <p:tags r:id="rId3"/>
            </p:custDataLst>
          </p:nvPr>
        </p:nvGrpSpPr>
        <p:grpSpPr>
          <a:xfrm>
            <a:off x="138630" y="90845"/>
            <a:ext cx="11914741" cy="328255"/>
            <a:chOff x="138630" y="90845"/>
            <a:chExt cx="11914741" cy="328255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8630" y="90845"/>
              <a:ext cx="534470" cy="316539"/>
              <a:chOff x="0" y="6872"/>
              <a:chExt cx="4474598" cy="3636534"/>
            </a:xfrm>
          </p:grpSpPr>
          <p:sp>
            <p:nvSpPr>
              <p:cNvPr id="21" name="任意多边形: 形状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0" y="6872"/>
                <a:ext cx="3728443" cy="3636534"/>
              </a:xfrm>
              <a:custGeom>
                <a:gdLst>
                  <a:gd name="connsiteX0" fmla="*/ 0 w 3728443"/>
                  <a:gd name="connsiteY0" fmla="*/ 0 h 3636534"/>
                  <a:gd name="connsiteX1" fmla="*/ 3728443 w 3728443"/>
                  <a:gd name="connsiteY1" fmla="*/ 0 h 3636534"/>
                  <a:gd name="connsiteX2" fmla="*/ 3728443 w 3728443"/>
                  <a:gd name="connsiteY2" fmla="*/ 67229 h 3636534"/>
                  <a:gd name="connsiteX3" fmla="*/ 159138 w 3728443"/>
                  <a:gd name="connsiteY3" fmla="*/ 3636534 h 3636534"/>
                  <a:gd name="connsiteX4" fmla="*/ 159138 w 3728443"/>
                  <a:gd name="connsiteY4" fmla="*/ 3621697 h 3636534"/>
                  <a:gd name="connsiteX5" fmla="*/ 0 w 3728443"/>
                  <a:gd name="connsiteY5" fmla="*/ 3621697 h 3636534"/>
                  <a:gd name="connsiteX6" fmla="*/ 0 w 3728443"/>
                  <a:gd name="connsiteY6" fmla="*/ 0 h 36365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8442" h="3636533">
                    <a:moveTo>
                      <a:pt x="0" y="0"/>
                    </a:moveTo>
                    <a:lnTo>
                      <a:pt x="3728443" y="0"/>
                    </a:lnTo>
                    <a:lnTo>
                      <a:pt x="3728443" y="67229"/>
                    </a:lnTo>
                    <a:lnTo>
                      <a:pt x="159138" y="3636534"/>
                    </a:lnTo>
                    <a:lnTo>
                      <a:pt x="159138" y="3621697"/>
                    </a:lnTo>
                    <a:lnTo>
                      <a:pt x="0" y="3621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2" name="任意多边形: 形状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658" y="258332"/>
                <a:ext cx="4472940" cy="1150790"/>
              </a:xfrm>
              <a:custGeom>
                <a:gdLst>
                  <a:gd name="connsiteX0" fmla="*/ 0 w 4472940"/>
                  <a:gd name="connsiteY0" fmla="*/ 0 h 1150790"/>
                  <a:gd name="connsiteX1" fmla="*/ 4472940 w 4472940"/>
                  <a:gd name="connsiteY1" fmla="*/ 0 h 1150790"/>
                  <a:gd name="connsiteX2" fmla="*/ 3361035 w 4472940"/>
                  <a:gd name="connsiteY2" fmla="*/ 1150790 h 1150790"/>
                  <a:gd name="connsiteX3" fmla="*/ 0 w 4472940"/>
                  <a:gd name="connsiteY3" fmla="*/ 1150790 h 1150790"/>
                  <a:gd name="connsiteX4" fmla="*/ 0 w 447294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2940" h="1150790">
                    <a:moveTo>
                      <a:pt x="0" y="0"/>
                    </a:moveTo>
                    <a:lnTo>
                      <a:pt x="4472940" y="0"/>
                    </a:lnTo>
                    <a:lnTo>
                      <a:pt x="3361035" y="1150790"/>
                    </a:lnTo>
                    <a:lnTo>
                      <a:pt x="0" y="1150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grpSp>
          <p:nvGrpSpPr>
            <p:cNvPr id="38" name="组合 37"/>
            <p:cNvGrpSpPr/>
            <p:nvPr userDrawn="1"/>
          </p:nvGrpSpPr>
          <p:grpSpPr>
            <a:xfrm>
              <a:off x="11554607" y="96173"/>
              <a:ext cx="498764" cy="322927"/>
              <a:chOff x="3504742" y="-2872787"/>
              <a:chExt cx="4571258" cy="2446533"/>
            </a:xfrm>
          </p:grpSpPr>
          <p:sp>
            <p:nvSpPr>
              <p:cNvPr id="39" name="任意多边形: 形状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3504742" y="-1577044"/>
                <a:ext cx="3606800" cy="1150790"/>
              </a:xfrm>
              <a:custGeom>
                <a:gdLst>
                  <a:gd name="connsiteX0" fmla="*/ 1111905 w 3606800"/>
                  <a:gd name="connsiteY0" fmla="*/ 0 h 1150790"/>
                  <a:gd name="connsiteX1" fmla="*/ 3606800 w 3606800"/>
                  <a:gd name="connsiteY1" fmla="*/ 0 h 1150790"/>
                  <a:gd name="connsiteX2" fmla="*/ 3606800 w 3606800"/>
                  <a:gd name="connsiteY2" fmla="*/ 1150790 h 1150790"/>
                  <a:gd name="connsiteX3" fmla="*/ 0 w 3606800"/>
                  <a:gd name="connsiteY3" fmla="*/ 1150790 h 1150790"/>
                  <a:gd name="connsiteX4" fmla="*/ 1111905 w 3606800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6800" h="1150790">
                    <a:moveTo>
                      <a:pt x="1111905" y="0"/>
                    </a:moveTo>
                    <a:lnTo>
                      <a:pt x="3606800" y="0"/>
                    </a:lnTo>
                    <a:lnTo>
                      <a:pt x="3606800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40" name="任意多边形: 形状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4676458" y="-2872787"/>
                <a:ext cx="3399542" cy="1150790"/>
              </a:xfrm>
              <a:custGeom>
                <a:gdLst>
                  <a:gd name="connsiteX0" fmla="*/ 1111905 w 3399542"/>
                  <a:gd name="connsiteY0" fmla="*/ 0 h 1150790"/>
                  <a:gd name="connsiteX1" fmla="*/ 3399542 w 3399542"/>
                  <a:gd name="connsiteY1" fmla="*/ 0 h 1150790"/>
                  <a:gd name="connsiteX2" fmla="*/ 3399542 w 3399542"/>
                  <a:gd name="connsiteY2" fmla="*/ 1150790 h 1150790"/>
                  <a:gd name="connsiteX3" fmla="*/ 0 w 3399542"/>
                  <a:gd name="connsiteY3" fmla="*/ 1150790 h 1150790"/>
                  <a:gd name="connsiteX4" fmla="*/ 1111905 w 3399542"/>
                  <a:gd name="connsiteY4" fmla="*/ 0 h 1150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9542" h="1150790">
                    <a:moveTo>
                      <a:pt x="1111905" y="0"/>
                    </a:moveTo>
                    <a:lnTo>
                      <a:pt x="3399542" y="0"/>
                    </a:lnTo>
                    <a:lnTo>
                      <a:pt x="3399542" y="1150790"/>
                    </a:lnTo>
                    <a:lnTo>
                      <a:pt x="0" y="1150790"/>
                    </a:lnTo>
                    <a:lnTo>
                      <a:pt x="11119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 flipH="1">
            <a:off x="6096829" y="1818479"/>
            <a:ext cx="0" cy="301057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 flipH="1">
            <a:off x="6096829" y="2712580"/>
            <a:ext cx="0" cy="301057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6096829" y="3606680"/>
            <a:ext cx="0" cy="301057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>
            <p:custDataLst>
              <p:tags r:id="rId11"/>
            </p:custDataLst>
          </p:nvPr>
        </p:nvGrpSpPr>
        <p:grpSpPr>
          <a:xfrm>
            <a:off x="5297583" y="1181946"/>
            <a:ext cx="5049629" cy="675634"/>
            <a:chOff x="3818075" y="1638300"/>
            <a:chExt cx="4830624" cy="646331"/>
          </a:xfrm>
        </p:grpSpPr>
        <p:sp>
          <p:nvSpPr>
            <p:cNvPr id="2" name="菱形 1"/>
            <p:cNvSpPr/>
            <p:nvPr>
              <p:custDataLst>
                <p:tags r:id="rId12"/>
              </p:custDataLst>
            </p:nvPr>
          </p:nvSpPr>
          <p:spPr>
            <a:xfrm>
              <a:off x="3818075" y="1724631"/>
              <a:ext cx="1529166" cy="452178"/>
            </a:xfrm>
            <a:prstGeom prst="diamond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1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9" name="直接连接符 8"/>
            <p:cNvCxnSpPr>
              <a:stCxn id="2" idx="3"/>
            </p:cNvCxnSpPr>
            <p:nvPr>
              <p:custDataLst>
                <p:tags r:id="rId13"/>
              </p:custDataLst>
            </p:nvPr>
          </p:nvCxnSpPr>
          <p:spPr>
            <a:xfrm>
              <a:off x="5347241" y="1950720"/>
              <a:ext cx="525376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6029324" y="1638300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军旅之事，未之学也：学会说软话、办硬事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5"/>
            </p:custDataLst>
          </p:nvPr>
        </p:nvGrpSpPr>
        <p:grpSpPr>
          <a:xfrm>
            <a:off x="5297583" y="2970148"/>
            <a:ext cx="5049629" cy="675634"/>
            <a:chOff x="3818075" y="4144722"/>
            <a:chExt cx="4830624" cy="646331"/>
          </a:xfrm>
        </p:grpSpPr>
        <p:sp>
          <p:nvSpPr>
            <p:cNvPr id="4" name="菱形 3"/>
            <p:cNvSpPr/>
            <p:nvPr>
              <p:custDataLst>
                <p:tags r:id="rId16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3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0" name="直接连接符 9"/>
            <p:cNvCxnSpPr>
              <a:stCxn id="4" idx="3"/>
            </p:cNvCxnSpPr>
            <p:nvPr>
              <p:custDataLst>
                <p:tags r:id="rId17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一以贯之：遇事要向内求，自我反思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9"/>
            </p:custDataLst>
          </p:nvPr>
        </p:nvGrpSpPr>
        <p:grpSpPr>
          <a:xfrm>
            <a:off x="1846449" y="2076047"/>
            <a:ext cx="5049628" cy="675634"/>
            <a:chOff x="516618" y="2891511"/>
            <a:chExt cx="4830623" cy="646331"/>
          </a:xfrm>
        </p:grpSpPr>
        <p:sp>
          <p:nvSpPr>
            <p:cNvPr id="3" name="菱形 2"/>
            <p:cNvSpPr/>
            <p:nvPr>
              <p:custDataLst>
                <p:tags r:id="rId20"/>
              </p:custDataLst>
            </p:nvPr>
          </p:nvSpPr>
          <p:spPr>
            <a:xfrm>
              <a:off x="3818075" y="2994494"/>
              <a:ext cx="1529166" cy="452178"/>
            </a:xfrm>
            <a:prstGeom prst="diamond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2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stCxn id="3" idx="1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3271383" y="3214677"/>
              <a:ext cx="546692" cy="5906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516618" y="2891511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君子固穷：贫穷不可怕，怕的是失去原则和气节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3"/>
            </p:custDataLst>
          </p:nvPr>
        </p:nvGrpSpPr>
        <p:grpSpPr>
          <a:xfrm>
            <a:off x="1844789" y="3864248"/>
            <a:ext cx="5051288" cy="675634"/>
            <a:chOff x="515030" y="4959785"/>
            <a:chExt cx="4832211" cy="646331"/>
          </a:xfrm>
        </p:grpSpPr>
        <p:sp>
          <p:nvSpPr>
            <p:cNvPr id="5" name="菱形 4"/>
            <p:cNvSpPr/>
            <p:nvPr>
              <p:custDataLst>
                <p:tags r:id="rId24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4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12" name="直接连接符 11"/>
            <p:cNvCxnSpPr>
              <a:stCxn id="5" idx="1"/>
            </p:cNvCxnSpPr>
            <p:nvPr>
              <p:custDataLst>
                <p:tags r:id="rId25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知德者鲜矣：孔子感慨知晓德行之人稀缺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23" name="TextBox 26"/>
          <p:cNvSpPr txBox="1"/>
          <p:nvPr>
            <p:custDataLst>
              <p:tags r:id="rId27"/>
            </p:custDataLst>
          </p:nvPr>
        </p:nvSpPr>
        <p:spPr>
          <a:xfrm>
            <a:off x="3019553" y="418249"/>
            <a:ext cx="6172101" cy="48259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altLang="zh-CN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j-cs"/>
              </a:rPr>
              <a:t>卫灵公第十五</a:t>
            </a:r>
            <a:endParaRPr lang="da-DK" altLang="zh-CN" sz="2400" b="1">
              <a:solidFill>
                <a:schemeClr val="dk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8"/>
            </p:custDataLst>
          </p:nvPr>
        </p:nvCxnSpPr>
        <p:spPr>
          <a:xfrm flipH="1">
            <a:off x="6096829" y="4500781"/>
            <a:ext cx="0" cy="30105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29"/>
            </p:custDataLst>
          </p:nvPr>
        </p:nvGrpSpPr>
        <p:grpSpPr>
          <a:xfrm>
            <a:off x="5297583" y="4758347"/>
            <a:ext cx="5049629" cy="675634"/>
            <a:chOff x="3818075" y="4144722"/>
            <a:chExt cx="4830624" cy="646331"/>
          </a:xfrm>
        </p:grpSpPr>
        <p:sp>
          <p:nvSpPr>
            <p:cNvPr id="30" name="菱形 29"/>
            <p:cNvSpPr/>
            <p:nvPr>
              <p:custDataLst>
                <p:tags r:id="rId30"/>
              </p:custDataLst>
            </p:nvPr>
          </p:nvSpPr>
          <p:spPr>
            <a:xfrm>
              <a:off x="3818075" y="4241799"/>
              <a:ext cx="1529166" cy="452178"/>
            </a:xfrm>
            <a:prstGeom prst="diamond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5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1" name="直接连接符 30"/>
            <p:cNvCxnSpPr>
              <a:stCxn id="30" idx="3"/>
            </p:cNvCxnSpPr>
            <p:nvPr>
              <p:custDataLst>
                <p:tags r:id="rId31"/>
              </p:custDataLst>
            </p:nvPr>
          </p:nvCxnSpPr>
          <p:spPr>
            <a:xfrm flipV="1">
              <a:off x="5347241" y="4456075"/>
              <a:ext cx="525376" cy="11813"/>
            </a:xfrm>
            <a:prstGeom prst="line">
              <a:avLst/>
            </a:prstGeom>
            <a:ln w="25400"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6029324" y="4144722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无为而治者：管理者要敢于放权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cxnSp>
        <p:nvCxnSpPr>
          <p:cNvPr id="33" name="直接连接符 32"/>
          <p:cNvCxnSpPr/>
          <p:nvPr>
            <p:custDataLst>
              <p:tags r:id="rId33"/>
            </p:custDataLst>
          </p:nvPr>
        </p:nvCxnSpPr>
        <p:spPr>
          <a:xfrm flipH="1">
            <a:off x="6096829" y="5405964"/>
            <a:ext cx="0" cy="30105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>
            <p:custDataLst>
              <p:tags r:id="rId34"/>
            </p:custDataLst>
          </p:nvPr>
        </p:nvGrpSpPr>
        <p:grpSpPr>
          <a:xfrm>
            <a:off x="1844789" y="5663532"/>
            <a:ext cx="5051288" cy="675634"/>
            <a:chOff x="515030" y="4959785"/>
            <a:chExt cx="4832211" cy="646331"/>
          </a:xfrm>
        </p:grpSpPr>
        <p:sp>
          <p:nvSpPr>
            <p:cNvPr id="35" name="菱形 34"/>
            <p:cNvSpPr/>
            <p:nvPr>
              <p:custDataLst>
                <p:tags r:id="rId35"/>
              </p:custDataLst>
            </p:nvPr>
          </p:nvSpPr>
          <p:spPr>
            <a:xfrm>
              <a:off x="3818075" y="5062770"/>
              <a:ext cx="1529166" cy="452178"/>
            </a:xfrm>
            <a:prstGeom prst="diamond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lt1"/>
                  </a:solidFill>
                  <a:latin typeface="微软雅黑" panose="020b0503020204020204" charset="-122"/>
                  <a:ea typeface="微软雅黑"/>
                </a:rPr>
                <a:t>6</a:t>
              </a:r>
              <a:endPara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endParaRPr>
            </a:p>
          </p:txBody>
        </p:sp>
        <p:cxnSp>
          <p:nvCxnSpPr>
            <p:cNvPr id="36" name="直接连接符 35"/>
            <p:cNvCxnSpPr>
              <a:stCxn id="35" idx="1"/>
            </p:cNvCxnSpPr>
            <p:nvPr>
              <p:custDataLst>
                <p:tags r:id="rId36"/>
              </p:custDataLst>
            </p:nvPr>
          </p:nvCxnSpPr>
          <p:spPr>
            <a:xfrm flipH="1" flipV="1">
              <a:off x="3271383" y="5282951"/>
              <a:ext cx="546692" cy="5908"/>
            </a:xfrm>
            <a:prstGeom prst="line">
              <a:avLst/>
            </a:prstGeom>
            <a:ln w="2540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37"/>
              </p:custDataLst>
            </p:nvPr>
          </p:nvSpPr>
          <p:spPr>
            <a:xfrm>
              <a:off x="515030" y="4959785"/>
              <a:ext cx="2619375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a-DK" altLang="zh-CN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rPr>
                <a:t>言忠信，行笃敬：给自己安装一个「暂停键」</a:t>
              </a:r>
              <a:endParaRPr lang="da-DK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</p:spTree>
    <p:custDataLst>
      <p:tags r:id="rId38"/>
    </p:custData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https://d.book118.com/867143162020006042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  <p:tag name="REFSHAPE" val="195429916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  <p:tag name="REFSHAPE" val="195428148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  <p:tag name="REFSHAPE" val="195428284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  <p:tag name="REFSHAPE" val="195429236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  <p:tag name="REFSHAPE" val="195430188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REFSHAPE" val="19543454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REFSHAPE" val="19543250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REFSHAPE" val="195435084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REFSHAPE" val="195436172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REFSHAPE" val="195433724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REFSHAPE" val="195433316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REFSHAPE" val="19543494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REFSHAPE" val="195433452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REFSHAPE" val="195434132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REFSHAPE" val="19543522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REFSHAPE" val="195433996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REFSHAPE" val="1954338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REFSHAPE" val="195432228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REFSHAPE" val="195435492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REFSHAPE" val="195435628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REFSHAPE" val="195432364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REFSHAPE" val="195433588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REFSHAPE" val="19543426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REFSHAPE" val="195434404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REFSHAPE" val="195436036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REFSHAPE" val="195436852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REFSHAPE" val="195439164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REFSHAPE" val="195437396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REFSHAPE" val="19543930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  <p:tag name="REFSHAPE" val="19543658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  <p:tag name="REFSHAPE" val="195439572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  <p:tag name="REFSHAPE" val="19543726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  <p:tag name="REFSHAPE" val="195438484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  <p:tag name="REFSHAPE" val="195440252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  <p:tag name="REFSHAPE" val="195439844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  <p:tag name="REFSHAPE" val="19543998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  <p:tag name="REFSHAPE" val="195436988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REFSHAPE" val="195440388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REFSHAPE" val="19543862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REFSHAPE" val="195440524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REFSHAPE" val="1954406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REFSHAPE" val="195440796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REFSHAPE" val="195437532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REFSHAPE" val="195438076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REFSHAPE" val="195438348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REFSHAPE" val="195438756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REFSHAPE" val="195438892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REFSHAPE" val="195444468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REFSHAPE" val="19544161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REFSHAPE" val="195444876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REFSHAPE" val="19544406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REFSHAPE" val="195445148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REFSHAPE" val="195442564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REFSHAPE" val="195440932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REFSHAPE" val="195443108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REFSHAPE" val="195443652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REFSHAPE" val="195443788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REFSHAPE" val="195430052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REFSHAPE" val="195428964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REFSHAPE" val="195429644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REFSHAPE" val="195428420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REFSHAPE" val="195429100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4319"/>
  <p:tag name="KSO_WM_TEMPLATE_MASTER_THUMB_INDEX" val="12"/>
  <p:tag name="KSO_WM_TEMPLATE_MASTER_TYPE" val="1"/>
  <p:tag name="KSO_WM_TEMPLATE_SUBCATEGORY" val="0"/>
  <p:tag name="KSO_WM_TEMPLATE_THUMBS_INDEX" val="1、4、7、9、12、16、17、21、24、25、26、27、28、31、36、40、43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custom2020431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工作汇报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7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custom20204319_1*b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汇报人姓名"/>
  <p:tag name="KSO_WM_UNIT_TEXT_FILL_FORE_SCHEMECOLOR_INDEX" val="13"/>
  <p:tag name="KSO_WM_UNIT_TEXT_FILL_FORE_SCHEMECOLOR_INDEX_BRIGHTNESS" val="0"/>
  <p:tag name="KSO_WM_UNIT_TEXT_FILL_TYPE" val="1"/>
  <p:tag name="KSO_WM_UNIT_TYPE" val="b"/>
  <p:tag name="KSO_WM_UNIT_VALUE" val="9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custom20204319_1*b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汇报日期"/>
  <p:tag name="KSO_WM_UNIT_TEXT_FILL_FORE_SCHEMECOLOR_INDEX" val="13"/>
  <p:tag name="KSO_WM_UNIT_TEXT_FILL_FORE_SCHEMECOLOR_INDEX_BRIGHTNESS" val="0"/>
  <p:tag name="KSO_WM_UNIT_TEXT_FILL_TYPE" val="1"/>
  <p:tag name="KSO_WM_UNIT_TYPE" val="b"/>
  <p:tag name="KSO_WM_UNIT_VALUE" val="9"/>
</p:tagLst>
</file>

<file path=ppt/tags/tag204.xml><?xml version="1.0" encoding="utf-8"?>
<p:tagLst xmlns:p="http://schemas.openxmlformats.org/presentationml/2006/main">
  <p:tag name="KSO_WM_BEAUTIFY_FLAG" val="#wm#"/>
  <p:tag name="KSO_WM_SLIDE_ID" val="custom20204319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04319"/>
  <p:tag name="KSO_WM_TEMPLATE_MASTER_THUMB_INDEX" val="12"/>
  <p:tag name="KSO_WM_TEMPLATE_MASTER_TYPE" val="1"/>
  <p:tag name="KSO_WM_TEMPLATE_SUBCATEGORY" val="0"/>
  <p:tag name="KSO_WM_TEMPLATE_THUMBS_INDEX" val="1、4、7、9、12、16、17、21、24、25、26、27、28、31、36、40、43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custom2020431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5"/>
</p:tagLst>
</file>

<file path=ppt/tags/tag206.xml><?xml version="1.0" encoding="utf-8"?>
<p:tagLst xmlns:p="http://schemas.openxmlformats.org/presentationml/2006/main">
  <p:tag name="KSO_WM_BEAUTIFY_FLAG" val="#wm#"/>
  <p:tag name="KSO_WM_SLIDE_ID" val="custom20204319_7"/>
  <p:tag name="KSO_WM_SLIDE_INDEX" val="7"/>
  <p:tag name="KSO_WM_SLIDE_ITEM_CNT" val="0"/>
  <p:tag name="KSO_WM_SLIDE_LAYOUT" val="a"/>
  <p:tag name="KSO_WM_SLIDE_LAYOUT_CNT" val="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319"/>
  <p:tag name="KSO_WM_TEMPLATE_MASTER_TYPE" val="1"/>
  <p:tag name="KSO_WM_TEMPLATE_SUBCATEGORY" val="0"/>
</p:tagLst>
</file>

<file path=ppt/tags/tag20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_13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13.xml><?xml version="1.0" encoding="utf-8"?>
<p:tagLst xmlns:p="http://schemas.openxmlformats.org/presentationml/2006/main">
  <p:tag name="KSO_WM_BEAUTIFY_FLAG" val="#wm#"/>
  <p:tag name="KSO_WM_CHIP_GROUPID" val="5e71e94347edf80c4a5df17c"/>
  <p:tag name="KSO_WM_CHIP_XID" val="5e71e94347edf80c4a5df17d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BLOCK" val="0"/>
  <p:tag name="KSO_WM_UNIT_COMPATIBLE" val="0"/>
  <p:tag name="KSO_WM_UNIT_DEC_AREA_ID" val="edb3d9dfb82345f9b3bdba4da0e23cb8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0},&quot;ReferentInfo&quot;:{&quot;Id&quot;:&quot;1f8855e5b1094a71a6935fc8d8390bf8&quot;,&quot;X&quot;:{&quot;Pos&quot;:2},&quot;Y&quot;:{&quot;Pos&quot;:0}},&quot;whChangeMode&quot;:0}"/>
  <p:tag name="KSO_WM_UNIT_DIAGRAM_ISNUMVISUAL" val="0"/>
  <p:tag name="KSO_WM_UNIT_DIAGRAM_ISREFERUNIT" val="0"/>
  <p:tag name="KSO_WM_UNIT_HIGHLIGHT" val="0"/>
  <p:tag name="KSO_WM_UNIT_ID" val="diagram20207590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VALUE" val="210"/>
</p:tagLst>
</file>

<file path=ppt/tags/tag214.xml><?xml version="1.0" encoding="utf-8"?>
<p:tagLst xmlns:p="http://schemas.openxmlformats.org/presentationml/2006/main">
  <p:tag name="KSO_WM_ASSEMBLE_CHIP_INDEX" val="0540ec2b1caa413e94efb698724799df"/>
  <p:tag name="KSO_WM_BEAUTIFY_FLAG" val="#wm#"/>
  <p:tag name="KSO_WM_CHIP_FILLAREA_FILL_RULE" val="{&quot;fill_align&quot;:&quot;lb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BLOCK" val="0"/>
  <p:tag name="KSO_WM_UNIT_COMPATIBLE" val="0"/>
  <p:tag name="KSO_WM_UNIT_DEC_AREA_ID" val="a14b96f65a044e988192e664011f096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075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9"/>
</p:tagLst>
</file>

<file path=ppt/tags/tag215.xml><?xml version="1.0" encoding="utf-8"?>
<p:tagLst xmlns:p="http://schemas.openxmlformats.org/presentationml/2006/main">
  <p:tag name="KSO_WM_ASSEMBLE_CHIP_INDEX" val="c12fcfd9a18e4628b961eaa38d35da7d"/>
  <p:tag name="KSO_WM_BEAUTIFY_FLAG" val="#wm#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BLOCK" val="0"/>
  <p:tag name="KSO_WM_UNIT_COMPATIBLE" val="0"/>
  <p:tag name="KSO_WM_UNIT_DEC_AREA_ID" val="70d71383acfa4d97994e336204bd944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07590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96"/>
</p:tagLst>
</file>

<file path=ppt/tags/tag216.xml><?xml version="1.0" encoding="utf-8"?>
<p:tagLst xmlns:p="http://schemas.openxmlformats.org/presentationml/2006/main">
  <p:tag name="KSO_WM_ASSEMBLE_CHIP_INDEX" val="a5999a3577184cd490667effb9a7f6d4"/>
  <p:tag name="KSO_WM_BEAUTIFY_FLAG" val="#wm#"/>
  <p:tag name="KSO_WM_CHIP_FILLAREA_FILL_RULE" val="{&quot;fill_align&quot;:&quot;cm&quot;,&quot;fill_mode&quot;:&quot;full&quot;,&quot;sacle_strategy&quot;:&quot;smart&quot;}"/>
  <p:tag name="KSO_WM_CHIP_GROUPID" val="5e7310da9a230a26b9e88a19"/>
  <p:tag name="KSO_WM_CHIP_XID" val="5e7310da9a230a26b9e88a1a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COMPATIBLE" val="1"/>
  <p:tag name="KSO_WM_UNIT_DEC_AREA_ID" val="1f8855e5b1094a71a6935fc8d8390bf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07590_1*d*1"/>
  <p:tag name="KSO_WM_UNIT_INDEX" val="1"/>
  <p:tag name="KSO_WM_UNIT_LAYERLEVEL" val="1"/>
  <p:tag name="KSO_WM_UNIT_PLACING_PICTURE" val="a5999a3577184cd490667effb9a7f6d4"/>
  <p:tag name="KSO_WM_UNIT_SM_LIMIT_TYPE" val="2"/>
  <p:tag name="KSO_WM_UNIT_SUPPORT_UNIT_TYPE" val="[&quot;d&quot;,&quot;θ&quot;]"/>
  <p:tag name="KSO_WM_UNIT_TYPE" val="d"/>
  <p:tag name="KSO_WM_UNIT_VALUE" val="1481*1438"/>
</p:tagLst>
</file>

<file path=ppt/tags/tag217.xml><?xml version="1.0" encoding="utf-8"?>
<p:tagLst xmlns:p="http://schemas.openxmlformats.org/presentationml/2006/main">
  <p:tag name="KSO_WM_BEAUTIFY_FLAG" val="#wm#"/>
  <p:tag name="KSO_WM_CHIP_FILLPROP" val="[[{&quot;fill_id&quot;:&quot;6aa9d056f12f4650b878f62fc9959662&quot;,&quot;fill_align&quot;:&quot;lb&quot;,&quot;text_align&quot;:&quot;lb&quot;,&quot;text_direction&quot;:&quot;horizontal&quot;,&quot;chip_types&quot;:[&quot;header&quot;]},{&quot;fill_id&quot;:&quot;e82a4608aea64580aaf26f6e1f31bf91&quot;,&quot;fill_align&quot;:&quot;lt&quot;,&quot;text_align&quot;:&quot;lt&quot;,&quot;text_direction&quot;:&quot;horizontal&quot;,&quot;chip_types&quot;:[&quot;text&quot;]},{&quot;fill_id&quot;:&quot;71541026f7c64921bc82fd1971f82436&quot;,&quot;fill_align&quot;:&quot;cm&quot;,&quot;text_align&quot;:&quot;lm&quot;,&quot;text_direction&quot;:&quot;horizontal&quot;,&quot;chip_types&quot;:[&quot;picture&quot;,&quot;video&quot;]}]]"/>
  <p:tag name="KSO_WM_CHIP_GROUPID" val="5e71e94347edf80c4a5df17c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71e94347edf80c4a5df17d"/>
  <p:tag name="KSO_WM_SLIDE_BACKGROUND" val="[&quot;general&quot;,&quot;frame&quot;]"/>
  <p:tag name="KSO_WM_SLIDE_BACKGROUND_TYPE" val="frame"/>
  <p:tag name="KSO_WM_SLIDE_BK_DARK_LIGHT" val="2"/>
  <p:tag name="KSO_WM_SLIDE_CAN_ADD_NAVIGATION" val="1"/>
  <p:tag name="KSO_WM_SLIDE_ID" val="diagram20207590_1"/>
  <p:tag name="KSO_WM_SLIDE_INDEX" val="1"/>
  <p:tag name="KSO_WM_SLIDE_ITEM_CNT" val="0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1-04-01T14:55:44&quot;,&quot;maxSize&quot;:{&quot;size1&quot;:42.5},&quot;minSize&quot;:{&quot;size1&quot;:40},&quot;normalSize&quot;:{&quot;size1&quot;:40.78125},&quot;subLayout&quot;:[{&quot;id&quot;:&quot;2021-04-01T14:55:44&quot;,&quot;maxSize&quot;:{&quot;size1&quot;:44.203775349369756},&quot;minSize&quot;:{&quot;size1&quot;:33.103775349369755},&quot;normalSize&quot;:{&quot;size1&quot;:34.915071645666046},&quot;subLayout&quot;:[{&quot;id&quot;:&quot;2021-04-01T14:55:44&quot;,&quot;margin&quot;:{&quot;bottom&quot;:0,&quot;left&quot;:2.5399999618530273,&quot;right&quot;:0,&quot;top&quot;:4.2329998016357422},&quot;type&quot;:0},{&quot;id&quot;:&quot;2021-04-01T14:55:44&quot;,&quot;margin&quot;:{&quot;bottom&quot;:4.2329998016357422,&quot;left&quot;:2.5399999618530273,&quot;right&quot;:0,&quot;top&quot;:0.42300000786781311},&quot;type&quot;:0}],&quot;type&quot;:0},{&quot;id&quot;:&quot;2021-04-01T14:55:44&quot;,&quot;margin&quot;:{&quot;bottom&quot;:1.6929999589920044,&quot;left&quot;:1.6929999589920044,&quot;right&quot;:2.5399999618530273,&quot;top&quot;:2.5399999618530273},&quot;type&quot;:0}],&quot;type&quot;:0}"/>
  <p:tag name="KSO_WM_SLIDE_POSITION" val="72*48"/>
  <p:tag name="KSO_WM_SLIDE_RATIO" val="1.777778"/>
  <p:tag name="KSO_WM_SLIDE_SIZE" val="816*444"/>
  <p:tag name="KSO_WM_SLIDE_SUBTYPE" val="picTxt"/>
  <p:tag name="KSO_WM_SLIDE_SUPPORT_FEATURE_TYPE" val="0"/>
  <p:tag name="KSO_WM_SLIDE_TYPE" val="text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COLOR_TYPE" val="1"/>
  <p:tag name="KSO_WM_TEMPLATE_INDEX" val="20207590"/>
  <p:tag name="KSO_WM_TEMPLATE_MASTER_TYPE" val="0"/>
  <p:tag name="KSO_WM_TEMPLATE_SUBCATEGORY" val="21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custom2020431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5"/>
</p:tagLst>
</file>

<file path=ppt/tags/tag219.xml><?xml version="1.0" encoding="utf-8"?>
<p:tagLst xmlns:p="http://schemas.openxmlformats.org/presentationml/2006/main">
  <p:tag name="KSO_WM_BEAUTIFY_FLAG" val="#wm#"/>
  <p:tag name="KSO_WM_SLIDE_ID" val="custom20204319_7"/>
  <p:tag name="KSO_WM_SLIDE_INDEX" val="7"/>
  <p:tag name="KSO_WM_SLIDE_ITEM_CNT" val="0"/>
  <p:tag name="KSO_WM_SLIDE_LAYOUT" val="a"/>
  <p:tag name="KSO_WM_SLIDE_LAYOUT_CNT" val="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319"/>
  <p:tag name="KSO_WM_TEMPLATE_MASTER_TYPE" val="1"/>
  <p:tag name="KSO_WM_TEMPLATE_SUBCATEGORY" val="0"/>
</p:tagLst>
</file>

<file path=ppt/tags/tag2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3751"/>
  <p:tag name="KSO_WM_UNIT_COMPATIBLE" val="0"/>
  <p:tag name="KSO_WM_UNIT_DIAGRAM_ISNUMVISUAL" val="0"/>
  <p:tag name="KSO_WM_UNIT_DIAGRAM_ISREFERUNIT" val="0"/>
  <p:tag name="KSO_WM_UNIT_HIGHLIGHT" val="0"/>
  <p:tag name="KSO_WM_UNIT_ID" val="diagram20203751_1*i*1"/>
  <p:tag name="KSO_WM_UNIT_INDEX" val="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375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03751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375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03751_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3751"/>
  <p:tag name="KSO_WM_UNIT_COMPATIBLE" val="0"/>
  <p:tag name="KSO_WM_UNIT_DIAGRAM_ISNUMVISUAL" val="0"/>
  <p:tag name="KSO_WM_UNIT_DIAGRAM_ISREFERUNIT" val="0"/>
  <p:tag name="KSO_WM_UNIT_HIGHLIGHT" val="0"/>
  <p:tag name="KSO_WM_UNIT_ID" val="diagram20203751_1*i*4"/>
  <p:tag name="KSO_WM_UNIT_INDEX" val="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375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03751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375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03751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3751"/>
  <p:tag name="KSO_WM_UNIT_COMPATIBLE" val="0"/>
  <p:tag name="KSO_WM_UNIT_DIAGRAM_ISNUMVISUAL" val="0"/>
  <p:tag name="KSO_WM_UNIT_DIAGRAM_ISREFERUNIT" val="0"/>
  <p:tag name="KSO_WM_UNIT_FILL_BACK_SCHEMECOLOR_INDEX" val="14"/>
  <p:tag name="KSO_WM_UNIT_FILL_BACK_SCHEMECOLOR_INDEX_BRIGHTNESS" val="0"/>
  <p:tag name="KSO_WM_UNIT_FILL_FORE_SCHEMECOLOR_INDEX" val="15"/>
  <p:tag name="KSO_WM_UNIT_FILL_FORE_SCHEMECOLOR_INDEX_BRIGHTNESS" val="0.6"/>
  <p:tag name="KSO_WM_UNIT_FILL_TYPE" val="2"/>
  <p:tag name="KSO_WM_UNIT_HIGHLIGHT" val="0"/>
  <p:tag name="KSO_WM_UNIT_ID" val="diagram20203751_1*i*7"/>
  <p:tag name="KSO_WM_UNIT_INDEX" val="7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375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03751_1*i*8"/>
  <p:tag name="KSO_WM_UNIT_INDEX" val="8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375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diagram20203751_1*i*9"/>
  <p:tag name="KSO_WM_UNIT_INDEX" val="9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3751"/>
  <p:tag name="KSO_WM_UNIT_COLOR_SCHEME_PARENT_PAGE" val="0_1"/>
  <p:tag name="KSO_WM_UNIT_COLOR_SCHEME_SHAPE_ID" val="16"/>
  <p:tag name="KSO_WM_UNIT_COMPATIBLE" val="0"/>
  <p:tag name="KSO_WM_UNIT_DIAGRAM_ISNUMVISUAL" val="0"/>
  <p:tag name="KSO_WM_UNIT_DIAGRAM_ISREFERUNIT" val="0"/>
  <p:tag name="KSO_WM_UNIT_HIGHLIGHT" val="0"/>
  <p:tag name="KSO_WM_UNIT_ID" val="diagram20203751_1*f*1"/>
  <p:tag name="KSO_WM_UNIT_INDEX" val="1"/>
  <p:tag name="KSO_WM_UNIT_ISCONTENTSTITLE" val="0"/>
  <p:tag name="KSO_WM_UNIT_LAYERLEVEL" val="1"/>
  <p:tag name="KSO_WM_UNIT_NOCLEAR" val="0"/>
  <p:tag name="KSO_WM_UNIT_PRESET_TEXT" val="单击此处添加文本具体内容，简明扼要的阐述您的观点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PART_ID_V2" val="a-1-2"/>
  <p:tag name="KSO_WM_UNIT_TYPE" val="f"/>
  <p:tag name="KSO_WM_UNIT_VALUE" val="32"/>
</p:tagLst>
</file>

<file path=ppt/tags/tag2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diagram20203751_1"/>
  <p:tag name="KSO_WM_SLIDE_INDEX" val="1"/>
  <p:tag name="KSO_WM_SLIDE_ITEM_CNT" val="0"/>
  <p:tag name="KSO_WM_SLIDE_LAYOUT" val="f"/>
  <p:tag name="KSO_WM_SLIDE_LAYOUT_CNT" val="1"/>
  <p:tag name="KSO_WM_SLIDE_POSITION" val="0*74"/>
  <p:tag name="KSO_WM_SLIDE_SIZE" val="960*466"/>
  <p:tag name="KSO_WM_SLIDE_SUBTYPE" val="pureTxt"/>
  <p:tag name="KSO_WM_SLIDE_TYPE" val="text"/>
  <p:tag name="KSO_WM_TAG_VERSION" val="1.0"/>
  <p:tag name="KSO_WM_TEMPLATE_CATEGORY" val="diagram"/>
  <p:tag name="KSO_WM_TEMPLATE_COLOR_TYPE" val="1"/>
  <p:tag name="KSO_WM_TEMPLATE_INDEX" val="20203751"/>
  <p:tag name="KSO_WM_TEMPLATE_MASTER_TYPE" val="0"/>
  <p:tag name="KSO_WM_TEMPLATE_SUBCATEGORY" val="0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custom2020431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5"/>
</p:tagLst>
</file>

<file path=ppt/tags/tag237.xml><?xml version="1.0" encoding="utf-8"?>
<p:tagLst xmlns:p="http://schemas.openxmlformats.org/presentationml/2006/main">
  <p:tag name="KSO_WM_BEAUTIFY_FLAG" val="#wm#"/>
  <p:tag name="KSO_WM_SLIDE_ID" val="custom20204319_7"/>
  <p:tag name="KSO_WM_SLIDE_INDEX" val="7"/>
  <p:tag name="KSO_WM_SLIDE_ITEM_CNT" val="0"/>
  <p:tag name="KSO_WM_SLIDE_LAYOUT" val="a"/>
  <p:tag name="KSO_WM_SLIDE_LAYOUT_CNT" val="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319"/>
  <p:tag name="KSO_WM_TEMPLATE_MASTER_TYPE" val="1"/>
  <p:tag name="KSO_WM_TEMPLATE_SUBCATEGORY" val="0"/>
</p:tagLst>
</file>

<file path=ppt/tags/tag2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RELATE_UNITID" val="diagram708_6*l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6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6"/>
  <p:tag name="KSO_WM_UNIT_INDEX" val="6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5"/>
  <p:tag name="KSO_WM_UNIT_INDEX" val="5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4"/>
  <p:tag name="KSO_WM_UNIT_INDEX" val="4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3"/>
  <p:tag name="KSO_WM_UNIT_INDEX" val="3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2"/>
  <p:tag name="KSO_WM_UNIT_INDEX" val="2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5_3"/>
  <p:tag name="KSO_WM_UNIT_INDEX" val="1_5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5_2"/>
  <p:tag name="KSO_WM_UNIT_INDEX" val="1_5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1"/>
  <p:tag name="KSO_WM_UNIT_INDEX" val="1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6_3"/>
  <p:tag name="KSO_WM_UNIT_INDEX" val="1_6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6_2"/>
  <p:tag name="KSO_WM_UNIT_INDEX" val="1_6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1_1"/>
  <p:tag name="KSO_WM_UNIT_INDEX" val="1_1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3_1"/>
  <p:tag name="KSO_WM_UNIT_INDEX" val="1_3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5_1"/>
  <p:tag name="KSO_WM_UNIT_INDEX" val="1_5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2_1"/>
  <p:tag name="KSO_WM_UNIT_INDEX" val="1_2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4_1"/>
  <p:tag name="KSO_WM_UNIT_INDEX" val="1_4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6_1"/>
  <p:tag name="KSO_WM_UNIT_INDEX" val="1_6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diagram708_6"/>
  <p:tag name="KSO_WM_SLIDE_INDEX" val="6"/>
  <p:tag name="KSO_WM_SLIDE_ITEM_CNT" val="6"/>
  <p:tag name="KSO_WM_SLIDE_LAYOUT" val="a_l"/>
  <p:tag name="KSO_WM_SLIDE_LAYOUT_CNT" val="1_1"/>
  <p:tag name="KSO_WM_SLIDE_POSITION" val="93.6*210.451"/>
  <p:tag name="KSO_WM_SLIDE_SIZE" val="772.8*245.15"/>
  <p:tag name="KSO_WM_SLIDE_SUBTYPE" val="diag"/>
  <p:tag name="KSO_WM_SLIDE_TYPE" val="text"/>
  <p:tag name="KSO_WM_TAG_VERSION" val="1.0"/>
  <p:tag name="KSO_WM_TEMPLATE_CATEGORY" val="diagram"/>
  <p:tag name="KSO_WM_TEMPLATE_INDEX" val="708"/>
  <p:tag name="KSO_WM_TEMPLATE_SUBCATEGORY" val="0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2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2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2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2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2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2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3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3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10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3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3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3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3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_13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8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8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8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89.xml><?xml version="1.0" encoding="utf-8"?>
<p:tagLst xmlns:p="http://schemas.openxmlformats.org/presentationml/2006/main">
  <p:tag name="KSO_WM_BEAUTIFY_FLAG" val="#wm#"/>
  <p:tag name="KSO_WM_CHIP_GROUPID" val="5e71e94347edf80c4a5df17c"/>
  <p:tag name="KSO_WM_CHIP_XID" val="5e71e94347edf80c4a5df17d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BLOCK" val="0"/>
  <p:tag name="KSO_WM_UNIT_COMPATIBLE" val="0"/>
  <p:tag name="KSO_WM_UNIT_DEC_AREA_ID" val="edb3d9dfb82345f9b3bdba4da0e23cb8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0},&quot;ReferentInfo&quot;:{&quot;Id&quot;:&quot;1f8855e5b1094a71a6935fc8d8390bf8&quot;,&quot;X&quot;:{&quot;Pos&quot;:2},&quot;Y&quot;:{&quot;Pos&quot;:0}},&quot;whChangeMode&quot;:0}"/>
  <p:tag name="KSO_WM_UNIT_DIAGRAM_ISNUMVISUAL" val="0"/>
  <p:tag name="KSO_WM_UNIT_DIAGRAM_ISREFERUNIT" val="0"/>
  <p:tag name="KSO_WM_UNIT_HIGHLIGHT" val="0"/>
  <p:tag name="KSO_WM_UNIT_ID" val="diagram20207590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VALUE" val="210"/>
</p:tagLst>
</file>

<file path=ppt/tags/tag390.xml><?xml version="1.0" encoding="utf-8"?>
<p:tagLst xmlns:p="http://schemas.openxmlformats.org/presentationml/2006/main">
  <p:tag name="KSO_WM_ASSEMBLE_CHIP_INDEX" val="0540ec2b1caa413e94efb698724799df"/>
  <p:tag name="KSO_WM_BEAUTIFY_FLAG" val="#wm#"/>
  <p:tag name="KSO_WM_CHIP_FILLAREA_FILL_RULE" val="{&quot;fill_align&quot;:&quot;lb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BLOCK" val="0"/>
  <p:tag name="KSO_WM_UNIT_COMPATIBLE" val="0"/>
  <p:tag name="KSO_WM_UNIT_DEC_AREA_ID" val="a14b96f65a044e988192e664011f096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075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9"/>
</p:tagLst>
</file>

<file path=ppt/tags/tag391.xml><?xml version="1.0" encoding="utf-8"?>
<p:tagLst xmlns:p="http://schemas.openxmlformats.org/presentationml/2006/main">
  <p:tag name="KSO_WM_ASSEMBLE_CHIP_INDEX" val="c12fcfd9a18e4628b961eaa38d35da7d"/>
  <p:tag name="KSO_WM_BEAUTIFY_FLAG" val="#wm#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BLOCK" val="0"/>
  <p:tag name="KSO_WM_UNIT_COMPATIBLE" val="0"/>
  <p:tag name="KSO_WM_UNIT_DEC_AREA_ID" val="70d71383acfa4d97994e336204bd944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07590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96"/>
</p:tagLst>
</file>

<file path=ppt/tags/tag392.xml><?xml version="1.0" encoding="utf-8"?>
<p:tagLst xmlns:p="http://schemas.openxmlformats.org/presentationml/2006/main">
  <p:tag name="KSO_WM_ASSEMBLE_CHIP_INDEX" val="a5999a3577184cd490667effb9a7f6d4"/>
  <p:tag name="KSO_WM_BEAUTIFY_FLAG" val="#wm#"/>
  <p:tag name="KSO_WM_CHIP_FILLAREA_FILL_RULE" val="{&quot;fill_align&quot;:&quot;cm&quot;,&quot;fill_mode&quot;:&quot;full&quot;,&quot;sacle_strategy&quot;:&quot;smart&quot;}"/>
  <p:tag name="KSO_WM_CHIP_GROUPID" val="5e7310da9a230a26b9e88a19"/>
  <p:tag name="KSO_WM_CHIP_XID" val="5e7310da9a230a26b9e88a1a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COMPATIBLE" val="1"/>
  <p:tag name="KSO_WM_UNIT_DEC_AREA_ID" val="1f8855e5b1094a71a6935fc8d8390bf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07590_1*d*1"/>
  <p:tag name="KSO_WM_UNIT_INDEX" val="1"/>
  <p:tag name="KSO_WM_UNIT_LAYERLEVEL" val="1"/>
  <p:tag name="KSO_WM_UNIT_PLACING_PICTURE" val="a5999a3577184cd490667effb9a7f6d4"/>
  <p:tag name="KSO_WM_UNIT_SM_LIMIT_TYPE" val="2"/>
  <p:tag name="KSO_WM_UNIT_SUPPORT_UNIT_TYPE" val="[&quot;d&quot;,&quot;θ&quot;]"/>
  <p:tag name="KSO_WM_UNIT_TYPE" val="d"/>
  <p:tag name="KSO_WM_UNIT_VALUE" val="1481*1438"/>
</p:tagLst>
</file>

<file path=ppt/tags/tag393.xml><?xml version="1.0" encoding="utf-8"?>
<p:tagLst xmlns:p="http://schemas.openxmlformats.org/presentationml/2006/main">
  <p:tag name="KSO_WM_BEAUTIFY_FLAG" val="#wm#"/>
  <p:tag name="KSO_WM_CHIP_FILLPROP" val="[[{&quot;fill_id&quot;:&quot;6aa9d056f12f4650b878f62fc9959662&quot;,&quot;fill_align&quot;:&quot;lb&quot;,&quot;text_align&quot;:&quot;lb&quot;,&quot;text_direction&quot;:&quot;horizontal&quot;,&quot;chip_types&quot;:[&quot;header&quot;]},{&quot;fill_id&quot;:&quot;e82a4608aea64580aaf26f6e1f31bf91&quot;,&quot;fill_align&quot;:&quot;lt&quot;,&quot;text_align&quot;:&quot;lt&quot;,&quot;text_direction&quot;:&quot;horizontal&quot;,&quot;chip_types&quot;:[&quot;text&quot;]},{&quot;fill_id&quot;:&quot;71541026f7c64921bc82fd1971f82436&quot;,&quot;fill_align&quot;:&quot;cm&quot;,&quot;text_align&quot;:&quot;lm&quot;,&quot;text_direction&quot;:&quot;horizontal&quot;,&quot;chip_types&quot;:[&quot;picture&quot;,&quot;video&quot;]}]]"/>
  <p:tag name="KSO_WM_CHIP_GROUPID" val="5e71e94347edf80c4a5df17c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71e94347edf80c4a5df17d"/>
  <p:tag name="KSO_WM_SLIDE_BACKGROUND" val="[&quot;general&quot;,&quot;frame&quot;]"/>
  <p:tag name="KSO_WM_SLIDE_BACKGROUND_TYPE" val="frame"/>
  <p:tag name="KSO_WM_SLIDE_BK_DARK_LIGHT" val="2"/>
  <p:tag name="KSO_WM_SLIDE_CAN_ADD_NAVIGATION" val="1"/>
  <p:tag name="KSO_WM_SLIDE_ID" val="diagram20207590_1"/>
  <p:tag name="KSO_WM_SLIDE_INDEX" val="1"/>
  <p:tag name="KSO_WM_SLIDE_ITEM_CNT" val="0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1-04-01T14:55:44&quot;,&quot;maxSize&quot;:{&quot;size1&quot;:42.5},&quot;minSize&quot;:{&quot;size1&quot;:40},&quot;normalSize&quot;:{&quot;size1&quot;:42.5},&quot;subLayout&quot;:[{&quot;id&quot;:&quot;2021-04-01T14:55:44&quot;,&quot;maxSize&quot;:{&quot;size1&quot;:42.200000000000003},&quot;minSize&quot;:{&quot;size1&quot;:31.100000000000001},&quot;normalSize&quot;:{&quot;size1&quot;:37.799999999999997},&quot;subLayout&quot;:[{&quot;id&quot;:&quot;2021-04-01T14:55:44&quot;,&quot;margin&quot;:{&quot;bottom&quot;:0,&quot;left&quot;:2.5399999618530273,&quot;right&quot;:0,&quot;top&quot;:4.2329998016357422},&quot;type&quot;:0},{&quot;id&quot;:&quot;2021-04-01T14:55:44&quot;,&quot;margin&quot;:{&quot;bottom&quot;:4.2329998016357422,&quot;left&quot;:2.5399999618530273,&quot;right&quot;:0,&quot;top&quot;:0.42300000786781311},&quot;type&quot;:0}],&quot;type&quot;:0},{&quot;id&quot;:&quot;2021-04-01T14:55:44&quot;,&quot;margin&quot;:{&quot;bottom&quot;:1.6929999589920044,&quot;left&quot;:1.6929999589920044,&quot;right&quot;:2.5399999618530273,&quot;top&quot;:2.5399999618530273},&quot;type&quot;:0}],&quot;type&quot;:0}"/>
  <p:tag name="KSO_WM_SLIDE_POSITION" val="72*48"/>
  <p:tag name="KSO_WM_SLIDE_RATIO" val="1.777778"/>
  <p:tag name="KSO_WM_SLIDE_SIZE" val="816*444"/>
  <p:tag name="KSO_WM_SLIDE_SUBTYPE" val="picTxt"/>
  <p:tag name="KSO_WM_SLIDE_SUPPORT_FEATURE_TYPE" val="0"/>
  <p:tag name="KSO_WM_SLIDE_TYPE" val="text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COLOR_TYPE" val="1"/>
  <p:tag name="KSO_WM_TEMPLATE_INDEX" val="20207590"/>
  <p:tag name="KSO_WM_TEMPLATE_MASTER_TYPE" val="0"/>
  <p:tag name="KSO_WM_TEMPLATE_SUBCATEGORY" val="21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custom2020431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5"/>
</p:tagLst>
</file>

<file path=ppt/tags/tag395.xml><?xml version="1.0" encoding="utf-8"?>
<p:tagLst xmlns:p="http://schemas.openxmlformats.org/presentationml/2006/main">
  <p:tag name="KSO_WM_BEAUTIFY_FLAG" val="#wm#"/>
  <p:tag name="KSO_WM_SLIDE_ID" val="custom20204319_7"/>
  <p:tag name="KSO_WM_SLIDE_INDEX" val="7"/>
  <p:tag name="KSO_WM_SLIDE_ITEM_CNT" val="0"/>
  <p:tag name="KSO_WM_SLIDE_LAYOUT" val="a"/>
  <p:tag name="KSO_WM_SLIDE_LAYOUT_CNT" val="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319"/>
  <p:tag name="KSO_WM_TEMPLATE_MASTER_TYPE" val="1"/>
  <p:tag name="KSO_WM_TEMPLATE_SUBCATEGORY" val="0"/>
</p:tagLst>
</file>

<file path=ppt/tags/tag3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5"/>
  <p:tag name="KSO_WM_UNIT_FILL_FORE_SCHEMECOLOR_INDEX_BRIGHTNESS" val="0"/>
  <p:tag name="KSO_WM_UNIT_FILL_TYPE" val="1"/>
  <p:tag name="KSO_WM_UNIT_ID" val="diagram20168375_6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6"/>
  <p:tag name="KSO_WM_UNIT_FILL_FORE_SCHEMECOLOR_INDEX_BRIGHTNESS" val="0"/>
  <p:tag name="KSO_WM_UNIT_FILL_TYPE" val="1"/>
  <p:tag name="KSO_WM_UNIT_ID" val="diagram20168375_6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168375"/>
  <p:tag name="KSO_WM_UNIT_ID" val="diagram20168375_6*i*10"/>
  <p:tag name="KSO_WM_UNIT_INDEX" val="10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5"/>
  <p:tag name="KSO_WM_UNIT_FILL_FORE_SCHEMECOLOR_INDEX_BRIGHTNESS" val="0"/>
  <p:tag name="KSO_WM_UNIT_FILL_TYPE" val="1"/>
  <p:tag name="KSO_WM_UNIT_ID" val="diagram20168375_6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ID" val="diagram20168375_6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168375"/>
  <p:tag name="KSO_WM_UNIT_ID" val="diagram20168375_6*i*17"/>
  <p:tag name="KSO_WM_UNIT_INDEX" val="17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6"/>
  <p:tag name="KSO_WM_UNIT_FILL_FORE_SCHEMECOLOR_INDEX_BRIGHTNESS" val="0"/>
  <p:tag name="KSO_WM_UNIT_FILL_TYPE" val="1"/>
  <p:tag name="KSO_WM_UNIT_ID" val="diagram20168375_6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ID" val="diagram20168375_6*l_h_i*1_2_4"/>
  <p:tag name="KSO_WM_UNIT_INDEX" val="1_2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168375"/>
  <p:tag name="KSO_WM_UNIT_ID" val="diagram20168375_6*i*26"/>
  <p:tag name="KSO_WM_UNIT_INDEX" val="26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5"/>
  <p:tag name="KSO_WM_UNIT_FILL_FORE_SCHEMECOLOR_INDEX_BRIGHTNESS" val="0"/>
  <p:tag name="KSO_WM_UNIT_FILL_TYPE" val="1"/>
  <p:tag name="KSO_WM_UNIT_ID" val="diagram20168375_6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ID" val="diagram20168375_6*l_h_i*1_4_7"/>
  <p:tag name="KSO_WM_UNIT_INDEX" val="1_4_7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ID" val="diagram20168375_6*l_h_i*1_3_4"/>
  <p:tag name="KSO_WM_UNIT_INDEX" val="1_3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ID" val="diagram20168375_6*l_h_i*1_5_8"/>
  <p:tag name="KSO_WM_UNIT_INDEX" val="1_5_8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168375"/>
  <p:tag name="KSO_WM_UNIT_ID" val="diagram20168375_6*i*43"/>
  <p:tag name="KSO_WM_UNIT_INDEX" val="43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6"/>
  <p:tag name="KSO_WM_UNIT_FILL_FORE_SCHEMECOLOR_INDEX_BRIGHTNESS" val="0"/>
  <p:tag name="KSO_WM_UNIT_FILL_TYPE" val="1"/>
  <p:tag name="KSO_WM_UNIT_ID" val="diagram20168375_6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FILL_FORE_SCHEMECOLOR_INDEX" val="16"/>
  <p:tag name="KSO_WM_UNIT_FILL_FORE_SCHEMECOLOR_INDEX_BRIGHTNESS" val="0"/>
  <p:tag name="KSO_WM_UNIT_FILL_TYPE" val="1"/>
  <p:tag name="KSO_WM_UNIT_ID" val="diagram20168375_6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ID" val="diagram20168375_6*l_h_i*1_6_4"/>
  <p:tag name="KSO_WM_UNIT_INDEX" val="1_6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35.xml><?xml version="1.0" encoding="utf-8"?>
<p:tagLst xmlns:p="http://schemas.openxmlformats.org/presentationml/2006/main">
  <p:tag name="KSO_WM_BEAUTIFY_FLAG" val="#wm#"/>
  <p:tag name="KSO_WM_DIAGRAM_GROUP_CODE" val="l1_1"/>
  <p:tag name="KSO_WM_TAG_VERSION" val="1.0"/>
  <p:tag name="KSO_WM_TEMPLATE_CATEGORY" val="diagram"/>
  <p:tag name="KSO_WM_TEMPLATE_INDEX" val="20168375"/>
  <p:tag name="KSO_WM_UNIT_CLEAR" val="0"/>
  <p:tag name="KSO_WM_UNIT_COMPATIBLE" val="0"/>
  <p:tag name="KSO_WM_UNIT_HIGHLIGHT" val="0"/>
  <p:tag name="KSO_WM_UNIT_ID" val="diagram20168375_6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28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CLEAR" val="0"/>
  <p:tag name="KSO_WM_UNIT_COMPATIBLE" val="0"/>
  <p:tag name="KSO_WM_UNIT_HIGHLIGHT" val="0"/>
  <p:tag name="KSO_WM_UNIT_ID" val="diagram20168375_6*l_h_f*1_1_1"/>
  <p:tag name="KSO_WM_UNIT_INDEX" val="1_1_1"/>
  <p:tag name="KSO_WM_UNIT_LAYERLEVEL" val="1_1_1"/>
  <p:tag name="KSO_WM_UNIT_PRESET_TEXT_INDEX" val="4"/>
  <p:tag name="KSO_WM_UNIT_PRESET_TEXT_LEN" val="44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3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CLEAR" val="0"/>
  <p:tag name="KSO_WM_UNIT_COMPATIBLE" val="0"/>
  <p:tag name="KSO_WM_UNIT_HIGHLIGHT" val="0"/>
  <p:tag name="KSO_WM_UNIT_ID" val="diagram20168375_6*l_h_f*1_2_1"/>
  <p:tag name="KSO_WM_UNIT_INDEX" val="1_2_1"/>
  <p:tag name="KSO_WM_UNIT_LAYERLEVEL" val="1_1_1"/>
  <p:tag name="KSO_WM_UNIT_PRESET_TEXT_INDEX" val="4"/>
  <p:tag name="KSO_WM_UNIT_PRESET_TEXT_LEN" val="44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3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CLEAR" val="0"/>
  <p:tag name="KSO_WM_UNIT_COMPATIBLE" val="0"/>
  <p:tag name="KSO_WM_UNIT_HIGHLIGHT" val="0"/>
  <p:tag name="KSO_WM_UNIT_ID" val="diagram20168375_6*l_h_f*1_3_1"/>
  <p:tag name="KSO_WM_UNIT_INDEX" val="1_3_1"/>
  <p:tag name="KSO_WM_UNIT_LAYERLEVEL" val="1_1_1"/>
  <p:tag name="KSO_WM_UNIT_PRESET_TEXT_INDEX" val="4"/>
  <p:tag name="KSO_WM_UNIT_PRESET_TEXT_LEN" val="44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39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CLEAR" val="0"/>
  <p:tag name="KSO_WM_UNIT_COMPATIBLE" val="0"/>
  <p:tag name="KSO_WM_UNIT_HIGHLIGHT" val="0"/>
  <p:tag name="KSO_WM_UNIT_ID" val="diagram20168375_6*l_h_f*1_4_1"/>
  <p:tag name="KSO_WM_UNIT_INDEX" val="1_4_1"/>
  <p:tag name="KSO_WM_UNIT_LAYERLEVEL" val="1_1_1"/>
  <p:tag name="KSO_WM_UNIT_PRESET_TEXT_INDEX" val="4"/>
  <p:tag name="KSO_WM_UNIT_PRESET_TEXT_LEN" val="44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36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CLEAR" val="0"/>
  <p:tag name="KSO_WM_UNIT_COMPATIBLE" val="0"/>
  <p:tag name="KSO_WM_UNIT_HIGHLIGHT" val="0"/>
  <p:tag name="KSO_WM_UNIT_ID" val="diagram20168375_6*l_h_f*1_5_1"/>
  <p:tag name="KSO_WM_UNIT_INDEX" val="1_5_1"/>
  <p:tag name="KSO_WM_UNIT_LAYERLEVEL" val="1_1_1"/>
  <p:tag name="KSO_WM_UNIT_PRESET_TEXT_INDEX" val="4"/>
  <p:tag name="KSO_WM_UNIT_PRESET_TEXT_LEN" val="44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3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8375"/>
  <p:tag name="KSO_WM_UNIT_CLEAR" val="0"/>
  <p:tag name="KSO_WM_UNIT_COMPATIBLE" val="0"/>
  <p:tag name="KSO_WM_UNIT_HIGHLIGHT" val="0"/>
  <p:tag name="KSO_WM_UNIT_ID" val="diagram20168375_6*l_h_f*1_6_1"/>
  <p:tag name="KSO_WM_UNIT_INDEX" val="1_6_1"/>
  <p:tag name="KSO_WM_UNIT_LAYERLEVEL" val="1_1_1"/>
  <p:tag name="KSO_WM_UNIT_PRESET_TEXT_INDEX" val="4"/>
  <p:tag name="KSO_WM_UNIT_PRESET_TEXT_LEN" val="44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3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ID" val="diagram20168375_6"/>
  <p:tag name="KSO_WM_SLIDE_INDEX" val="6"/>
  <p:tag name="KSO_WM_SLIDE_ITEM_CNT" val="6"/>
  <p:tag name="KSO_WM_SLIDE_LAYOUT" val="a_l"/>
  <p:tag name="KSO_WM_SLIDE_LAYOUT_CNT" val="1_1"/>
  <p:tag name="KSO_WM_SLIDE_POSITION" val="25*161"/>
  <p:tag name="KSO_WM_SLIDE_SIZE" val="912*312"/>
  <p:tag name="KSO_WM_SLIDE_TYPE" val="text"/>
  <p:tag name="KSO_WM_TAG_VERSION" val="1.0"/>
  <p:tag name="KSO_WM_TEMPLATE_CATEGORY" val="diagram"/>
  <p:tag name="KSO_WM_TEMPLATE_INDEX" val="20168375"/>
</p:tagLst>
</file>

<file path=ppt/tags/tag4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CLEAR" val="0"/>
  <p:tag name="KSO_WM_UNIT_COMPATIBLE" val="0"/>
  <p:tag name="KSO_WM_UNIT_HIGHLIGHT" val="0"/>
  <p:tag name="KSO_WM_UNIT_ID" val="diagram20169956_6*l_h_f*1_1_1"/>
  <p:tag name="KSO_WM_UNIT_INDEX" val="1_1_1"/>
  <p:tag name="KSO_WM_UNIT_LAYERLEVEL" val="1_1_1"/>
  <p:tag name="KSO_WM_UNIT_PRESET_TEXT_INDEX" val="4"/>
  <p:tag name="KSO_WM_UNIT_PRESET_TEXT_LEN" val="26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VALUE" val="27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CLEAR" val="0"/>
  <p:tag name="KSO_WM_UNIT_COMPATIBLE" val="0"/>
  <p:tag name="KSO_WM_UNIT_HIGHLIGHT" val="0"/>
  <p:tag name="KSO_WM_UNIT_ID" val="diagram20169956_6*l_h_f*1_2_1"/>
  <p:tag name="KSO_WM_UNIT_INDEX" val="1_2_1"/>
  <p:tag name="KSO_WM_UNIT_LAYERLEVEL" val="1_1_1"/>
  <p:tag name="KSO_WM_UNIT_PRESET_TEXT_INDEX" val="4"/>
  <p:tag name="KSO_WM_UNIT_PRESET_TEXT_LEN" val="26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VALUE" val="27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CLEAR" val="0"/>
  <p:tag name="KSO_WM_UNIT_COMPATIBLE" val="0"/>
  <p:tag name="KSO_WM_UNIT_HIGHLIGHT" val="0"/>
  <p:tag name="KSO_WM_UNIT_ID" val="diagram20169956_6*l_h_f*1_3_1"/>
  <p:tag name="KSO_WM_UNIT_INDEX" val="1_3_1"/>
  <p:tag name="KSO_WM_UNIT_LAYERLEVEL" val="1_1_1"/>
  <p:tag name="KSO_WM_UNIT_PRESET_TEXT_INDEX" val="4"/>
  <p:tag name="KSO_WM_UNIT_PRESET_TEXT_LEN" val="26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VALUE" val="27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CLEAR" val="0"/>
  <p:tag name="KSO_WM_UNIT_COMPATIBLE" val="0"/>
  <p:tag name="KSO_WM_UNIT_HIGHLIGHT" val="0"/>
  <p:tag name="KSO_WM_UNIT_ID" val="diagram20169956_6*l_h_f*1_4_1"/>
  <p:tag name="KSO_WM_UNIT_INDEX" val="1_4_1"/>
  <p:tag name="KSO_WM_UNIT_LAYERLEVEL" val="1_1_1"/>
  <p:tag name="KSO_WM_UNIT_PRESET_TEXT_INDEX" val="4"/>
  <p:tag name="KSO_WM_UNIT_PRESET_TEXT_LEN" val="26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VALUE" val="27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CLEAR" val="0"/>
  <p:tag name="KSO_WM_UNIT_COMPATIBLE" val="0"/>
  <p:tag name="KSO_WM_UNIT_HIGHLIGHT" val="0"/>
  <p:tag name="KSO_WM_UNIT_ID" val="diagram20169956_6*l_h_f*1_5_1"/>
  <p:tag name="KSO_WM_UNIT_INDEX" val="1_5_1"/>
  <p:tag name="KSO_WM_UNIT_LAYERLEVEL" val="1_1_1"/>
  <p:tag name="KSO_WM_UNIT_PRESET_TEXT_INDEX" val="4"/>
  <p:tag name="KSO_WM_UNIT_PRESET_TEXT_LEN" val="26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VALUE" val="27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CLEAR" val="0"/>
  <p:tag name="KSO_WM_UNIT_COMPATIBLE" val="0"/>
  <p:tag name="KSO_WM_UNIT_HIGHLIGHT" val="0"/>
  <p:tag name="KSO_WM_UNIT_ID" val="diagram20169956_6*l_h_f*1_6_1"/>
  <p:tag name="KSO_WM_UNIT_INDEX" val="1_6_1"/>
  <p:tag name="KSO_WM_UNIT_LAYERLEVEL" val="1_1_1"/>
  <p:tag name="KSO_WM_UNIT_PRESET_TEXT_INDEX" val="4"/>
  <p:tag name="KSO_WM_UNIT_PRESET_TEXT_LEN" val="26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VALUE" val="27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FILL_FORE_SCHEMECOLOR_INDEX" val="5"/>
  <p:tag name="KSO_WM_UNIT_FILL_FORE_SCHEMECOLOR_INDEX_BRIGHTNESS" val="0"/>
  <p:tag name="KSO_WM_UNIT_FILL_TYPE" val="1"/>
  <p:tag name="KSO_WM_UNIT_ID" val="diagram20169956_6*l_h_i*1_1_1"/>
  <p:tag name="KSO_WM_UNIT_INDEX" val="1_1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FILL_FORE_SCHEMECOLOR_INDEX" val="5"/>
  <p:tag name="KSO_WM_UNIT_FILL_FORE_SCHEMECOLOR_INDEX_BRIGHTNESS" val="0"/>
  <p:tag name="KSO_WM_UNIT_FILL_TYPE" val="1"/>
  <p:tag name="KSO_WM_UNIT_ID" val="diagram20169956_6*l_h_i*1_1_2"/>
  <p:tag name="KSO_WM_UNIT_INDEX" val="1_1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FILL_FORE_SCHEMECOLOR_INDEX" val="6"/>
  <p:tag name="KSO_WM_UNIT_FILL_FORE_SCHEMECOLOR_INDEX_BRIGHTNESS" val="0"/>
  <p:tag name="KSO_WM_UNIT_FILL_TYPE" val="1"/>
  <p:tag name="KSO_WM_UNIT_ID" val="diagram20169956_6*l_h_i*1_2_1"/>
  <p:tag name="KSO_WM_UNIT_INDEX" val="1_2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FILL_FORE_SCHEMECOLOR_INDEX" val="8"/>
  <p:tag name="KSO_WM_UNIT_FILL_FORE_SCHEMECOLOR_INDEX_BRIGHTNESS" val="0"/>
  <p:tag name="KSO_WM_UNIT_FILL_TYPE" val="1"/>
  <p:tag name="KSO_WM_UNIT_ID" val="diagram20169956_6*l_h_i*1_3_1"/>
  <p:tag name="KSO_WM_UNIT_INDEX" val="1_3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FILL_FORE_SCHEMECOLOR_INDEX" val="9"/>
  <p:tag name="KSO_WM_UNIT_FILL_FORE_SCHEMECOLOR_INDEX_BRIGHTNESS" val="0"/>
  <p:tag name="KSO_WM_UNIT_FILL_TYPE" val="1"/>
  <p:tag name="KSO_WM_UNIT_ID" val="diagram20169956_6*l_h_i*1_4_1"/>
  <p:tag name="KSO_WM_UNIT_INDEX" val="1_4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FILL_FORE_SCHEMECOLOR_INDEX" val="10"/>
  <p:tag name="KSO_WM_UNIT_FILL_FORE_SCHEMECOLOR_INDEX_BRIGHTNESS" val="0"/>
  <p:tag name="KSO_WM_UNIT_FILL_TYPE" val="1"/>
  <p:tag name="KSO_WM_UNIT_ID" val="diagram20169956_6*l_h_i*1_5_1"/>
  <p:tag name="KSO_WM_UNIT_INDEX" val="1_5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FILL_FORE_SCHEMECOLOR_INDEX" val="10"/>
  <p:tag name="KSO_WM_UNIT_FILL_FORE_SCHEMECOLOR_INDEX_BRIGHTNESS" val="0"/>
  <p:tag name="KSO_WM_UNIT_FILL_TYPE" val="1"/>
  <p:tag name="KSO_WM_UNIT_ID" val="diagram20169956_6*l_h_i*1_5_2"/>
  <p:tag name="KSO_WM_UNIT_INDEX" val="1_5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FILL_FORE_SCHEMECOLOR_INDEX" val="7"/>
  <p:tag name="KSO_WM_UNIT_FILL_FORE_SCHEMECOLOR_INDEX_BRIGHTNESS" val="0"/>
  <p:tag name="KSO_WM_UNIT_FILL_TYPE" val="1"/>
  <p:tag name="KSO_WM_UNIT_ID" val="diagram20169956_6*l_h_i*1_6_1"/>
  <p:tag name="KSO_WM_UNIT_INDEX" val="1_6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ID" val="diagram20169956_6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ID" val="diagram20169956_6*l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956"/>
  <p:tag name="KSO_WM_UNIT_ID" val="diagram20169956_6*l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</p:tagLst>
</file>

<file path=ppt/tags/tag465.xml><?xml version="1.0" encoding="utf-8"?>
<p:tagLst xmlns:p="http://schemas.openxmlformats.org/presentationml/2006/main">
  <p:tag name="KSO_WM_BEAUTIFY_FLAG" val="#wm#"/>
  <p:tag name="KSO_WM_DIAGRAM_GROUP_CODE" val="l1_1"/>
  <p:tag name="KSO_WM_TAG_VERSION" val="1.0"/>
  <p:tag name="KSO_WM_TEMPLATE_CATEGORY" val="diagram"/>
  <p:tag name="KSO_WM_TEMPLATE_INDEX" val="20169956"/>
  <p:tag name="KSO_WM_UNIT_CLEAR" val="0"/>
  <p:tag name="KSO_WM_UNIT_COMPATIBLE" val="0"/>
  <p:tag name="KSO_WM_UNIT_HIGHLIGHT" val="0"/>
  <p:tag name="KSO_WM_UNIT_ID" val="diagram20169956_6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8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ID" val="diagram20169956_6"/>
  <p:tag name="KSO_WM_SLIDE_INDEX" val="6"/>
  <p:tag name="KSO_WM_SLIDE_ITEM_CNT" val="6"/>
  <p:tag name="KSO_WM_SLIDE_LAYOUT" val="a_l"/>
  <p:tag name="KSO_WM_SLIDE_LAYOUT_CNT" val="1_1"/>
  <p:tag name="KSO_WM_SLIDE_POSITION" val="145*127"/>
  <p:tag name="KSO_WM_SLIDE_SIZE" val="662*325"/>
  <p:tag name="KSO_WM_SLIDE_TYPE" val="text"/>
  <p:tag name="KSO_WM_TAG_VERSION" val="1.0"/>
  <p:tag name="KSO_WM_TEMPLATE_CATEGORY" val="diagram"/>
  <p:tag name="KSO_WM_TEMPLATE_INDEX" val="20169956"/>
</p:tagLst>
</file>

<file path=ppt/tags/tag4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886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886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886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886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169886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886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4_1"/>
  <p:tag name="KSO_WM_UNIT_INDEX" val="1_4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2_1"/>
  <p:tag name="KSO_WM_UNIT_INDEX" val="1_2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3_1"/>
  <p:tag name="KSO_WM_UNIT_INDEX" val="1_3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1_1"/>
  <p:tag name="KSO_WM_UNIT_INDEX" val="1_1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5_1"/>
  <p:tag name="KSO_WM_UNIT_INDEX" val="1_5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6_1"/>
  <p:tag name="KSO_WM_UNIT_INDEX" val="1_6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i*1_1"/>
  <p:tag name="KSO_WM_UNIT_INDEX" val="1_1"/>
  <p:tag name="KSO_WM_UNIT_LAYERLEVEL" val="1_1"/>
  <p:tag name="KSO_WM_UNIT_TYPE" val="l_i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9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65*169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69*136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69*169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69*164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51*169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49*169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diagram20169886_5"/>
  <p:tag name="KSO_WM_SLIDE_INDEX" val="5"/>
  <p:tag name="KSO_WM_SLIDE_ITEM_CNT" val="6"/>
  <p:tag name="KSO_WM_SLIDE_LAYOUT" val="a_l"/>
  <p:tag name="KSO_WM_SLIDE_LAYOUT_CNT" val="1_1"/>
  <p:tag name="KSO_WM_SLIDE_POSITION" val="33.7964*163.707"/>
  <p:tag name="KSO_WM_SLIDE_SIZE" val="900.665*350.841"/>
  <p:tag name="KSO_WM_SLIDE_SUBTYPE" val="diag"/>
  <p:tag name="KSO_WM_SLIDE_TYPE" val="text"/>
  <p:tag name="KSO_WM_TAG_VERSION" val="1.0"/>
  <p:tag name="KSO_WM_TEMPLATE_CATEGORY" val="diagram"/>
  <p:tag name="KSO_WM_TEMPLATE_COLOR_TYPE" val="1"/>
  <p:tag name="KSO_WM_TEMPLATE_INDEX" val="20169886"/>
  <p:tag name="KSO_WM_TEMPLATE_MASTER_TYPE" val="0"/>
  <p:tag name="KSO_WM_TEMPLATE_SUBCATEGORY" val="0"/>
</p:tagLst>
</file>

<file path=ppt/tags/tag4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4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5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5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5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5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5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5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5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5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28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custom2020431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5"/>
</p:tagLst>
</file>

<file path=ppt/tags/tag530.xml><?xml version="1.0" encoding="utf-8"?>
<p:tagLst xmlns:p="http://schemas.openxmlformats.org/presentationml/2006/main">
  <p:tag name="KSO_WM_BEAUTIFY_FLAG" val="#wm#"/>
  <p:tag name="KSO_WM_SLIDE_ID" val="custom20204319_7"/>
  <p:tag name="KSO_WM_SLIDE_INDEX" val="7"/>
  <p:tag name="KSO_WM_SLIDE_ITEM_CNT" val="0"/>
  <p:tag name="KSO_WM_SLIDE_LAYOUT" val="a"/>
  <p:tag name="KSO_WM_SLIDE_LAYOUT_CNT" val="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319"/>
  <p:tag name="KSO_WM_TEMPLATE_MASTER_TYPE" val="1"/>
  <p:tag name="KSO_WM_TEMPLATE_SUBCATEGORY" val="0"/>
</p:tagLst>
</file>

<file path=ppt/tags/tag5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5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5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5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5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5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5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5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5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5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5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5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566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5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1_1"/>
  <p:tag name="KSO_WM_UNIT_INDEX" val="1_1_1"/>
  <p:tag name="KSO_WM_UNIT_LAYERLEVEL" val="1_1_1"/>
  <p:tag name="KSO_WM_UNIT_NOCLEAR" val="0"/>
  <p:tag name="KSO_WM_UNIT_PRESET_TEXT" val="单击此处添加文本具体内容"/>
  <p:tag name="KSO_WM_UNIT_TEXT_FILL_FORE_SCHEMECOLOR_INDEX" val="5"/>
  <p:tag name="KSO_WM_UNIT_TEXT_FILL_FORE_SCHEMECOLOR_INDEX_BRIGHTNESS" val="0"/>
  <p:tag name="KSO_WM_UNIT_TEXT_FILL_TYPE" val="1"/>
  <p:tag name="KSO_WM_UNIT_TYPE" val="m_h_f"/>
  <p:tag name="KSO_WM_UNIT_VALUE" val="32"/>
</p:tagLst>
</file>

<file path=ppt/tags/tag5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77_6*m_i*1_6"/>
  <p:tag name="KSO_WM_UNIT_INDEX" val="1_6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m_i"/>
</p:tagLst>
</file>

<file path=ppt/tags/tag5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</p:tagLst>
</file>

<file path=ppt/tags/tag5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</p:tagLst>
</file>

<file path=ppt/tags/tag5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5_3"/>
  <p:tag name="KSO_WM_UNIT_INDEX" val="1_5_3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</p:tagLst>
</file>

<file path=ppt/tags/tag5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6_3"/>
  <p:tag name="KSO_WM_UNIT_INDEX" val="1_6_3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YPE" val="m_h_i"/>
</p:tagLst>
</file>

<file path=ppt/tags/tag5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77_6*m_i*1_4"/>
  <p:tag name="KSO_WM_UNIT_INDEX" val="1_4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</p:tagLst>
</file>

<file path=ppt/tags/tag5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m_i"/>
</p:tagLst>
</file>

<file path=ppt/tags/tag5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</p:tagLst>
</file>

<file path=ppt/tags/tag5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</p:tagLst>
</file>

<file path=ppt/tags/tag5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</p:tagLst>
</file>

<file path=ppt/tags/tag5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</p:tagLst>
</file>

<file path=ppt/tags/tag5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</p:tagLst>
</file>

<file path=ppt/tags/tag5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5_2"/>
  <p:tag name="KSO_WM_UNIT_INDEX" val="1_5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</p:tagLst>
</file>

<file path=ppt/tags/tag5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6_2"/>
  <p:tag name="KSO_WM_UNIT_INDEX" val="1_6_2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YPE" val="m_h_i"/>
</p:tagLst>
</file>

<file path=ppt/tags/tag5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</p:tagLst>
</file>

<file path=ppt/tags/tag5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5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5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6_1"/>
  <p:tag name="KSO_WM_UNIT_INDEX" val="1_6_1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5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5_1"/>
  <p:tag name="KSO_WM_UNIT_INDEX" val="1_5_1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5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5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5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77_6*m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VALUE" val="85*89"/>
</p:tagLst>
</file>

<file path=ppt/tags/tag5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777_6*m_h_x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VALUE" val="79*82"/>
</p:tagLst>
</file>

<file path=ppt/tags/tag5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777_6*m_h_x*1_3_1"/>
  <p:tag name="KSO_WM_UNIT_INDEX" val="1_3_1"/>
  <p:tag name="KSO_WM_UNIT_LAYERLEVEL" val="1_1_1"/>
  <p:tag name="KSO_WM_UNIT_TYPE" val="m_h_x"/>
  <p:tag name="KSO_WM_UNIT_VALUE" val="91*81"/>
</p:tagLst>
</file>

<file path=ppt/tags/tag5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777_6*m_h_x*1_4_1"/>
  <p:tag name="KSO_WM_UNIT_INDEX" val="1_4_1"/>
  <p:tag name="KSO_WM_UNIT_LAYERLEVEL" val="1_1_1"/>
  <p:tag name="KSO_WM_UNIT_TYPE" val="m_h_x"/>
  <p:tag name="KSO_WM_UNIT_VALUE" val="55*80"/>
</p:tagLst>
</file>

<file path=ppt/tags/tag5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77_6*m_h_x*1_1_1"/>
  <p:tag name="KSO_WM_UNIT_INDEX" val="1_1_1"/>
  <p:tag name="KSO_WM_UNIT_LAYERLEVEL" val="1_1_1"/>
  <p:tag name="KSO_WM_UNIT_TYPE" val="m_h_x"/>
  <p:tag name="KSO_WM_UNIT_VALUE" val="93*93"/>
</p:tagLst>
</file>

<file path=ppt/tags/tag5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777_6*m_h_x*1_6_1"/>
  <p:tag name="KSO_WM_UNIT_INDEX" val="1_6_1"/>
  <p:tag name="KSO_WM_UNIT_LAYERLEVEL" val="1_1_1"/>
  <p:tag name="KSO_WM_UNIT_TYPE" val="m_h_x"/>
  <p:tag name="KSO_WM_UNIT_VALUE" val="110*78"/>
</p:tagLst>
</file>

<file path=ppt/tags/tag6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4"/>
  <p:tag name="KSO_WM_UNIT_FILL_TYPE" val="1"/>
  <p:tag name="KSO_WM_UNIT_HIGHLIGHT" val="0"/>
  <p:tag name="KSO_WM_UNIT_ID" val="diagram777_6*m_i*1_3"/>
  <p:tag name="KSO_WM_UNIT_INDEX" val="1_3"/>
  <p:tag name="KSO_WM_UNIT_LAYERLEVEL" val="1_1"/>
  <p:tag name="KSO_WM_UNIT_TYPE" val="m_i"/>
</p:tagLst>
</file>

<file path=ppt/tags/tag6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4"/>
  <p:tag name="KSO_WM_UNIT_FILL_TYPE" val="1"/>
  <p:tag name="KSO_WM_UNIT_HIGHLIGHT" val="0"/>
  <p:tag name="KSO_WM_UNIT_ID" val="diagram777_6*m_i*1_2"/>
  <p:tag name="KSO_WM_UNIT_INDEX" val="1_2"/>
  <p:tag name="KSO_WM_UNIT_LAYERLEVEL" val="1_1"/>
  <p:tag name="KSO_WM_UNIT_TYPE" val="m_i"/>
</p:tagLst>
</file>

<file path=ppt/tags/tag6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2"/>
</p:tagLst>
</file>

<file path=ppt/tags/tag6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2_1"/>
  <p:tag name="KSO_WM_UNIT_INDEX" val="1_2_1"/>
  <p:tag name="KSO_WM_UNIT_LAYERLEVEL" val="1_1_1"/>
  <p:tag name="KSO_WM_UNIT_NOCLEAR" val="0"/>
  <p:tag name="KSO_WM_UNIT_PRESET_TEXT" val="单击此处添加文本具体内容"/>
  <p:tag name="KSO_WM_UNIT_TEXT_FILL_FORE_SCHEMECOLOR_INDEX" val="5"/>
  <p:tag name="KSO_WM_UNIT_TEXT_FILL_FORE_SCHEMECOLOR_INDEX_BRIGHTNESS" val="0"/>
  <p:tag name="KSO_WM_UNIT_TEXT_FILL_TYPE" val="1"/>
  <p:tag name="KSO_WM_UNIT_TYPE" val="m_h_f"/>
  <p:tag name="KSO_WM_UNIT_VALUE" val="32"/>
</p:tagLst>
</file>

<file path=ppt/tags/tag6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3_1"/>
  <p:tag name="KSO_WM_UNIT_INDEX" val="1_3_1"/>
  <p:tag name="KSO_WM_UNIT_LAYERLEVEL" val="1_1_1"/>
  <p:tag name="KSO_WM_UNIT_NOCLEAR" val="0"/>
  <p:tag name="KSO_WM_UNIT_PRESET_TEXT" val="单击此处添加文本具体内容"/>
  <p:tag name="KSO_WM_UNIT_TEXT_FILL_FORE_SCHEMECOLOR_INDEX" val="7"/>
  <p:tag name="KSO_WM_UNIT_TEXT_FILL_FORE_SCHEMECOLOR_INDEX_BRIGHTNESS" val="0"/>
  <p:tag name="KSO_WM_UNIT_TEXT_FILL_TYPE" val="1"/>
  <p:tag name="KSO_WM_UNIT_TYPE" val="m_h_f"/>
  <p:tag name="KSO_WM_UNIT_VALUE" val="32"/>
</p:tagLst>
</file>

<file path=ppt/tags/tag6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4_1"/>
  <p:tag name="KSO_WM_UNIT_INDEX" val="1_4_1"/>
  <p:tag name="KSO_WM_UNIT_LAYERLEVEL" val="1_1_1"/>
  <p:tag name="KSO_WM_UNIT_NOCLEAR" val="0"/>
  <p:tag name="KSO_WM_UNIT_PRESET_TEXT" val="单击此处添加文本具体内容"/>
  <p:tag name="KSO_WM_UNIT_TEXT_FILL_FORE_SCHEMECOLOR_INDEX" val="8"/>
  <p:tag name="KSO_WM_UNIT_TEXT_FILL_FORE_SCHEMECOLOR_INDEX_BRIGHTNESS" val="0"/>
  <p:tag name="KSO_WM_UNIT_TEXT_FILL_TYPE" val="1"/>
  <p:tag name="KSO_WM_UNIT_TYPE" val="m_h_f"/>
  <p:tag name="KSO_WM_UNIT_VALUE" val="32"/>
</p:tagLst>
</file>

<file path=ppt/tags/tag6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6_1"/>
  <p:tag name="KSO_WM_UNIT_INDEX" val="1_6_1"/>
  <p:tag name="KSO_WM_UNIT_LAYERLEVEL" val="1_1_1"/>
  <p:tag name="KSO_WM_UNIT_NOCLEAR" val="0"/>
  <p:tag name="KSO_WM_UNIT_PRESET_TEXT" val="单击此处添加文本具体内容"/>
  <p:tag name="KSO_WM_UNIT_TEXT_FILL_FORE_SCHEMECOLOR_INDEX" val="10"/>
  <p:tag name="KSO_WM_UNIT_TEXT_FILL_FORE_SCHEMECOLOR_INDEX_BRIGHTNESS" val="0"/>
  <p:tag name="KSO_WM_UNIT_TEXT_FILL_TYPE" val="1"/>
  <p:tag name="KSO_WM_UNIT_TYPE" val="m_h_f"/>
  <p:tag name="KSO_WM_UNIT_VALUE" val="32"/>
</p:tagLst>
</file>

<file path=ppt/tags/tag6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5_1"/>
  <p:tag name="KSO_WM_UNIT_INDEX" val="1_5_1"/>
  <p:tag name="KSO_WM_UNIT_LAYERLEVEL" val="1_1_1"/>
  <p:tag name="KSO_WM_UNIT_NOCLEAR" val="0"/>
  <p:tag name="KSO_WM_UNIT_PRESET_TEXT" val="单击此处添加文本具体内容"/>
  <p:tag name="KSO_WM_UNIT_TEXT_FILL_FORE_SCHEMECOLOR_INDEX" val="8"/>
  <p:tag name="KSO_WM_UNIT_TEXT_FILL_FORE_SCHEMECOLOR_INDEX_BRIGHTNESS" val="0"/>
  <p:tag name="KSO_WM_UNIT_TEXT_FILL_TYPE" val="1"/>
  <p:tag name="KSO_WM_UNIT_TYPE" val="m_h_f"/>
  <p:tag name="KSO_WM_UNIT_VALUE" val="32"/>
</p:tagLst>
</file>

<file path=ppt/tags/tag6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609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DIAGTYPE" val="m"/>
  <p:tag name="KSO_WM_SLIDE_ID" val="diagram777_6"/>
  <p:tag name="KSO_WM_SLIDE_INDEX" val="6"/>
  <p:tag name="KSO_WM_SLIDE_ITEM_CNT" val="6"/>
  <p:tag name="KSO_WM_SLIDE_LAYOUT" val="a_m"/>
  <p:tag name="KSO_WM_SLIDE_LAYOUT_CNT" val="1_1"/>
  <p:tag name="KSO_WM_SLIDE_POSITION" val="28.4915*107.636"/>
  <p:tag name="KSO_WM_SLIDE_SIZE" val="900.476*342.887"/>
  <p:tag name="KSO_WM_SLIDE_SUBTYPE" val="diag"/>
  <p:tag name="KSO_WM_SLIDE_TYPE" val="text"/>
  <p:tag name="KSO_WM_TAG_VERSION" val="1.0"/>
  <p:tag name="KSO_WM_TEMPLATE_CATEGORY" val="diagram"/>
  <p:tag name="KSO_WM_TEMPLATE_COLOR_TYPE" val="1"/>
  <p:tag name="KSO_WM_TEMPLATE_INDEX" val="777"/>
  <p:tag name="KSO_WM_TEMPLATE_MASTER_TYPE" val="0"/>
  <p:tag name="KSO_WM_TEMPLATE_SUBCATEGORY" val="0"/>
</p:tagLst>
</file>

<file path=ppt/tags/tag6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6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6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6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6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6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6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6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6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6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45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6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6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6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6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6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6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6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6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6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6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6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81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6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6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6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6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6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6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6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6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6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7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7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7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7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7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7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7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7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7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7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7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7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7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7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7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7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7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717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7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custom2020431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5"/>
</p:tagLst>
</file>

<file path=ppt/tags/tag719.xml><?xml version="1.0" encoding="utf-8"?>
<p:tagLst xmlns:p="http://schemas.openxmlformats.org/presentationml/2006/main">
  <p:tag name="KSO_WM_BEAUTIFY_FLAG" val="#wm#"/>
  <p:tag name="KSO_WM_SLIDE_ID" val="custom20204319_7"/>
  <p:tag name="KSO_WM_SLIDE_INDEX" val="7"/>
  <p:tag name="KSO_WM_SLIDE_ITEM_CNT" val="0"/>
  <p:tag name="KSO_WM_SLIDE_LAYOUT" val="a"/>
  <p:tag name="KSO_WM_SLIDE_LAYOUT_CNT" val="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319"/>
  <p:tag name="KSO_WM_TEMPLATE_MASTER_TYPE" val="1"/>
  <p:tag name="KSO_WM_TEMPLATE_SUBCATEGORY" val="0"/>
</p:tagLst>
</file>

<file path=ppt/tags/tag7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7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7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7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7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7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7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7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7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7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7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7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7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7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7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7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7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7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7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7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7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7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7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7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7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7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7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7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7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755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7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7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RELATE_UNITID" val="diagram708_6*l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6"/>
</p:tagLst>
</file>

<file path=ppt/tags/tag7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6"/>
  <p:tag name="KSO_WM_UNIT_INDEX" val="6"/>
  <p:tag name="KSO_WM_UNIT_LAYERLEVEL" val="1"/>
  <p:tag name="KSO_WM_UNIT_TYPE" val="i"/>
</p:tagLst>
</file>

<file path=ppt/tags/tag7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7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5"/>
  <p:tag name="KSO_WM_UNIT_INDEX" val="5"/>
  <p:tag name="KSO_WM_UNIT_LAYERLEVEL" val="1"/>
  <p:tag name="KSO_WM_UNIT_TYPE" val="i"/>
</p:tagLst>
</file>

<file path=ppt/tags/tag7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7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4"/>
  <p:tag name="KSO_WM_UNIT_INDEX" val="4"/>
  <p:tag name="KSO_WM_UNIT_LAYERLEVEL" val="1"/>
  <p:tag name="KSO_WM_UNIT_TYPE" val="i"/>
</p:tagLst>
</file>

<file path=ppt/tags/tag7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7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3"/>
  <p:tag name="KSO_WM_UNIT_INDEX" val="3"/>
  <p:tag name="KSO_WM_UNIT_LAYERLEVEL" val="1"/>
  <p:tag name="KSO_WM_UNIT_TYPE" val="i"/>
</p:tagLst>
</file>

<file path=ppt/tags/tag7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7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2"/>
  <p:tag name="KSO_WM_UNIT_INDEX" val="2"/>
  <p:tag name="KSO_WM_UNIT_LAYERLEVEL" val="1"/>
  <p:tag name="KSO_WM_UNIT_TYPE" val="i"/>
</p:tagLst>
</file>

<file path=ppt/tags/tag7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5_3"/>
  <p:tag name="KSO_WM_UNIT_INDEX" val="1_5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5_2"/>
  <p:tag name="KSO_WM_UNIT_INDEX" val="1_5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1"/>
  <p:tag name="KSO_WM_UNIT_INDEX" val="1"/>
  <p:tag name="KSO_WM_UNIT_LAYERLEVEL" val="1"/>
  <p:tag name="KSO_WM_UNIT_TYPE" val="i"/>
</p:tagLst>
</file>

<file path=ppt/tags/tag7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6_3"/>
  <p:tag name="KSO_WM_UNIT_INDEX" val="1_6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6_2"/>
  <p:tag name="KSO_WM_UNIT_INDEX" val="1_6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7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1_1"/>
  <p:tag name="KSO_WM_UNIT_INDEX" val="1_1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7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3_1"/>
  <p:tag name="KSO_WM_UNIT_INDEX" val="1_3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7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5_1"/>
  <p:tag name="KSO_WM_UNIT_INDEX" val="1_5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7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2_1"/>
  <p:tag name="KSO_WM_UNIT_INDEX" val="1_2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7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4_1"/>
  <p:tag name="KSO_WM_UNIT_INDEX" val="1_4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7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6_1"/>
  <p:tag name="KSO_WM_UNIT_INDEX" val="1_6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792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diagram708_6"/>
  <p:tag name="KSO_WM_SLIDE_INDEX" val="6"/>
  <p:tag name="KSO_WM_SLIDE_ITEM_CNT" val="6"/>
  <p:tag name="KSO_WM_SLIDE_LAYOUT" val="a_l"/>
  <p:tag name="KSO_WM_SLIDE_LAYOUT_CNT" val="1_1"/>
  <p:tag name="KSO_WM_SLIDE_POSITION" val="93.6*210.451"/>
  <p:tag name="KSO_WM_SLIDE_SIZE" val="772.8*245.15"/>
  <p:tag name="KSO_WM_SLIDE_SUBTYPE" val="diag"/>
  <p:tag name="KSO_WM_SLIDE_TYPE" val="text"/>
  <p:tag name="KSO_WM_TAG_VERSION" val="1.0"/>
  <p:tag name="KSO_WM_TEMPLATE_CATEGORY" val="diagram"/>
  <p:tag name="KSO_WM_TEMPLATE_INDEX" val="708"/>
  <p:tag name="KSO_WM_TEMPLATE_SUBCATEGORY" val="0"/>
</p:tagLst>
</file>

<file path=ppt/tags/tag7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7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1_1"/>
  <p:tag name="KSO_WM_UNIT_INDEX" val="1_1_1"/>
  <p:tag name="KSO_WM_UNIT_LAYERLEVEL" val="1_1_1"/>
  <p:tag name="KSO_WM_UNIT_NOCLEAR" val="0"/>
  <p:tag name="KSO_WM_UNIT_PRESET_TEXT" val="单击此处添加文本具体内容"/>
  <p:tag name="KSO_WM_UNIT_TEXT_FILL_FORE_SCHEMECOLOR_INDEX" val="5"/>
  <p:tag name="KSO_WM_UNIT_TEXT_FILL_FORE_SCHEMECOLOR_INDEX_BRIGHTNESS" val="0"/>
  <p:tag name="KSO_WM_UNIT_TEXT_FILL_TYPE" val="1"/>
  <p:tag name="KSO_WM_UNIT_TYPE" val="m_h_f"/>
  <p:tag name="KSO_WM_UNIT_VALUE" val="32"/>
</p:tagLst>
</file>

<file path=ppt/tags/tag7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77_6*m_i*1_6"/>
  <p:tag name="KSO_WM_UNIT_INDEX" val="1_6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m_i"/>
</p:tagLst>
</file>

<file path=ppt/tags/tag8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</p:tagLst>
</file>

<file path=ppt/tags/tag8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</p:tagLst>
</file>

<file path=ppt/tags/tag8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5_3"/>
  <p:tag name="KSO_WM_UNIT_INDEX" val="1_5_3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</p:tagLst>
</file>

<file path=ppt/tags/tag8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6_3"/>
  <p:tag name="KSO_WM_UNIT_INDEX" val="1_6_3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YPE" val="m_h_i"/>
</p:tagLst>
</file>

<file path=ppt/tags/tag8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77_6*m_i*1_4"/>
  <p:tag name="KSO_WM_UNIT_INDEX" val="1_4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</p:tagLst>
</file>

<file path=ppt/tags/tag8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m_i"/>
</p:tagLst>
</file>

<file path=ppt/tags/tag8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</p:tagLst>
</file>

<file path=ppt/tags/tag8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</p:tagLst>
</file>

<file path=ppt/tags/tag8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</p:tagLst>
</file>

<file path=ppt/tags/tag8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</p:tagLst>
</file>

<file path=ppt/tags/tag8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</p:tagLst>
</file>

<file path=ppt/tags/tag8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5_2"/>
  <p:tag name="KSO_WM_UNIT_INDEX" val="1_5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</p:tagLst>
</file>

<file path=ppt/tags/tag8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6_2"/>
  <p:tag name="KSO_WM_UNIT_INDEX" val="1_6_2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YPE" val="m_h_i"/>
</p:tagLst>
</file>

<file path=ppt/tags/tag8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</p:tagLst>
</file>

<file path=ppt/tags/tag8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8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8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6_1"/>
  <p:tag name="KSO_WM_UNIT_INDEX" val="1_6_1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8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5_1"/>
  <p:tag name="KSO_WM_UNIT_INDEX" val="1_5_1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8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8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777_6*m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</p:tagLst>
</file>

<file path=ppt/tags/tag8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77_6*m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VALUE" val="85*89"/>
</p:tagLst>
</file>

<file path=ppt/tags/tag8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777_6*m_h_x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VALUE" val="79*82"/>
</p:tagLst>
</file>

<file path=ppt/tags/tag8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777_6*m_h_x*1_3_1"/>
  <p:tag name="KSO_WM_UNIT_INDEX" val="1_3_1"/>
  <p:tag name="KSO_WM_UNIT_LAYERLEVEL" val="1_1_1"/>
  <p:tag name="KSO_WM_UNIT_TYPE" val="m_h_x"/>
  <p:tag name="KSO_WM_UNIT_VALUE" val="91*81"/>
</p:tagLst>
</file>

<file path=ppt/tags/tag8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777_6*m_h_x*1_4_1"/>
  <p:tag name="KSO_WM_UNIT_INDEX" val="1_4_1"/>
  <p:tag name="KSO_WM_UNIT_LAYERLEVEL" val="1_1_1"/>
  <p:tag name="KSO_WM_UNIT_TYPE" val="m_h_x"/>
  <p:tag name="KSO_WM_UNIT_VALUE" val="55*80"/>
</p:tagLst>
</file>

<file path=ppt/tags/tag8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77_6*m_h_x*1_1_1"/>
  <p:tag name="KSO_WM_UNIT_INDEX" val="1_1_1"/>
  <p:tag name="KSO_WM_UNIT_LAYERLEVEL" val="1_1_1"/>
  <p:tag name="KSO_WM_UNIT_TYPE" val="m_h_x"/>
  <p:tag name="KSO_WM_UNIT_VALUE" val="93*93"/>
</p:tagLst>
</file>

<file path=ppt/tags/tag8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777_6*m_h_x*1_6_1"/>
  <p:tag name="KSO_WM_UNIT_INDEX" val="1_6_1"/>
  <p:tag name="KSO_WM_UNIT_LAYERLEVEL" val="1_1_1"/>
  <p:tag name="KSO_WM_UNIT_TYPE" val="m_h_x"/>
  <p:tag name="KSO_WM_UNIT_VALUE" val="110*78"/>
</p:tagLst>
</file>

<file path=ppt/tags/tag8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4"/>
  <p:tag name="KSO_WM_UNIT_FILL_TYPE" val="1"/>
  <p:tag name="KSO_WM_UNIT_HIGHLIGHT" val="0"/>
  <p:tag name="KSO_WM_UNIT_ID" val="diagram777_6*m_i*1_3"/>
  <p:tag name="KSO_WM_UNIT_INDEX" val="1_3"/>
  <p:tag name="KSO_WM_UNIT_LAYERLEVEL" val="1_1"/>
  <p:tag name="KSO_WM_UNIT_TYPE" val="m_i"/>
</p:tagLst>
</file>

<file path=ppt/tags/tag8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4"/>
  <p:tag name="KSO_WM_UNIT_FILL_TYPE" val="1"/>
  <p:tag name="KSO_WM_UNIT_HIGHLIGHT" val="0"/>
  <p:tag name="KSO_WM_UNIT_ID" val="diagram777_6*m_i*1_2"/>
  <p:tag name="KSO_WM_UNIT_INDEX" val="1_2"/>
  <p:tag name="KSO_WM_UNIT_LAYERLEVEL" val="1_1"/>
  <p:tag name="KSO_WM_UNIT_TYPE" val="m_i"/>
</p:tagLst>
</file>

<file path=ppt/tags/tag8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2"/>
</p:tagLst>
</file>

<file path=ppt/tags/tag8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2_1"/>
  <p:tag name="KSO_WM_UNIT_INDEX" val="1_2_1"/>
  <p:tag name="KSO_WM_UNIT_LAYERLEVEL" val="1_1_1"/>
  <p:tag name="KSO_WM_UNIT_NOCLEAR" val="0"/>
  <p:tag name="KSO_WM_UNIT_PRESET_TEXT" val="单击此处添加文本具体内容"/>
  <p:tag name="KSO_WM_UNIT_TEXT_FILL_FORE_SCHEMECOLOR_INDEX" val="5"/>
  <p:tag name="KSO_WM_UNIT_TEXT_FILL_FORE_SCHEMECOLOR_INDEX_BRIGHTNESS" val="0"/>
  <p:tag name="KSO_WM_UNIT_TEXT_FILL_TYPE" val="1"/>
  <p:tag name="KSO_WM_UNIT_TYPE" val="m_h_f"/>
  <p:tag name="KSO_WM_UNIT_VALUE" val="32"/>
</p:tagLst>
</file>

<file path=ppt/tags/tag8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3_1"/>
  <p:tag name="KSO_WM_UNIT_INDEX" val="1_3_1"/>
  <p:tag name="KSO_WM_UNIT_LAYERLEVEL" val="1_1_1"/>
  <p:tag name="KSO_WM_UNIT_NOCLEAR" val="0"/>
  <p:tag name="KSO_WM_UNIT_PRESET_TEXT" val="单击此处添加文本具体内容"/>
  <p:tag name="KSO_WM_UNIT_TEXT_FILL_FORE_SCHEMECOLOR_INDEX" val="7"/>
  <p:tag name="KSO_WM_UNIT_TEXT_FILL_FORE_SCHEMECOLOR_INDEX_BRIGHTNESS" val="0"/>
  <p:tag name="KSO_WM_UNIT_TEXT_FILL_TYPE" val="1"/>
  <p:tag name="KSO_WM_UNIT_TYPE" val="m_h_f"/>
  <p:tag name="KSO_WM_UNIT_VALUE" val="32"/>
</p:tagLst>
</file>

<file path=ppt/tags/tag8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4_1"/>
  <p:tag name="KSO_WM_UNIT_INDEX" val="1_4_1"/>
  <p:tag name="KSO_WM_UNIT_LAYERLEVEL" val="1_1_1"/>
  <p:tag name="KSO_WM_UNIT_NOCLEAR" val="0"/>
  <p:tag name="KSO_WM_UNIT_PRESET_TEXT" val="单击此处添加文本具体内容"/>
  <p:tag name="KSO_WM_UNIT_TEXT_FILL_FORE_SCHEMECOLOR_INDEX" val="8"/>
  <p:tag name="KSO_WM_UNIT_TEXT_FILL_FORE_SCHEMECOLOR_INDEX_BRIGHTNESS" val="0"/>
  <p:tag name="KSO_WM_UNIT_TEXT_FILL_TYPE" val="1"/>
  <p:tag name="KSO_WM_UNIT_TYPE" val="m_h_f"/>
  <p:tag name="KSO_WM_UNIT_VALUE" val="32"/>
</p:tagLst>
</file>

<file path=ppt/tags/tag8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6_1"/>
  <p:tag name="KSO_WM_UNIT_INDEX" val="1_6_1"/>
  <p:tag name="KSO_WM_UNIT_LAYERLEVEL" val="1_1_1"/>
  <p:tag name="KSO_WM_UNIT_NOCLEAR" val="0"/>
  <p:tag name="KSO_WM_UNIT_PRESET_TEXT" val="单击此处添加文本具体内容"/>
  <p:tag name="KSO_WM_UNIT_TEXT_FILL_FORE_SCHEMECOLOR_INDEX" val="10"/>
  <p:tag name="KSO_WM_UNIT_TEXT_FILL_FORE_SCHEMECOLOR_INDEX_BRIGHTNESS" val="0"/>
  <p:tag name="KSO_WM_UNIT_TEXT_FILL_TYPE" val="1"/>
  <p:tag name="KSO_WM_UNIT_TYPE" val="m_h_f"/>
  <p:tag name="KSO_WM_UNIT_VALUE" val="32"/>
</p:tagLst>
</file>

<file path=ppt/tags/tag8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h_f*1_5_1"/>
  <p:tag name="KSO_WM_UNIT_INDEX" val="1_5_1"/>
  <p:tag name="KSO_WM_UNIT_LAYERLEVEL" val="1_1_1"/>
  <p:tag name="KSO_WM_UNIT_NOCLEAR" val="0"/>
  <p:tag name="KSO_WM_UNIT_PRESET_TEXT" val="单击此处添加文本具体内容"/>
  <p:tag name="KSO_WM_UNIT_TEXT_FILL_FORE_SCHEMECOLOR_INDEX" val="8"/>
  <p:tag name="KSO_WM_UNIT_TEXT_FILL_FORE_SCHEMECOLOR_INDEX_BRIGHTNESS" val="0"/>
  <p:tag name="KSO_WM_UNIT_TEXT_FILL_TYPE" val="1"/>
  <p:tag name="KSO_WM_UNIT_TYPE" val="m_h_f"/>
  <p:tag name="KSO_WM_UNIT_VALUE" val="32"/>
</p:tagLst>
</file>

<file path=ppt/tags/tag8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777"/>
  <p:tag name="KSO_WM_UNIT_COMPATIBLE" val="0"/>
  <p:tag name="KSO_WM_UNIT_DIAGRAM_ISNUMVISUAL" val="0"/>
  <p:tag name="KSO_WM_UNIT_DIAGRAM_ISREFERUNIT" val="0"/>
  <p:tag name="KSO_WM_UNIT_HIGHLIGHT" val="0"/>
  <p:tag name="KSO_WM_UNIT_ID" val="diagram777_6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835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DIAGTYPE" val="m"/>
  <p:tag name="KSO_WM_SLIDE_ID" val="diagram777_6"/>
  <p:tag name="KSO_WM_SLIDE_INDEX" val="6"/>
  <p:tag name="KSO_WM_SLIDE_ITEM_CNT" val="6"/>
  <p:tag name="KSO_WM_SLIDE_LAYOUT" val="a_m"/>
  <p:tag name="KSO_WM_SLIDE_LAYOUT_CNT" val="1_1"/>
  <p:tag name="KSO_WM_SLIDE_POSITION" val="28.4915*107.636"/>
  <p:tag name="KSO_WM_SLIDE_SIZE" val="900.476*342.887"/>
  <p:tag name="KSO_WM_SLIDE_SUBTYPE" val="diag"/>
  <p:tag name="KSO_WM_SLIDE_TYPE" val="text"/>
  <p:tag name="KSO_WM_TAG_VERSION" val="1.0"/>
  <p:tag name="KSO_WM_TEMPLATE_CATEGORY" val="diagram"/>
  <p:tag name="KSO_WM_TEMPLATE_COLOR_TYPE" val="1"/>
  <p:tag name="KSO_WM_TEMPLATE_INDEX" val="777"/>
  <p:tag name="KSO_WM_TEMPLATE_MASTER_TYPE" val="0"/>
  <p:tag name="KSO_WM_TEMPLATE_SUBCATEGORY" val="0"/>
</p:tagLst>
</file>

<file path=ppt/tags/tag8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8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886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8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886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8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886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8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886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8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169886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8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886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8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4_1"/>
  <p:tag name="KSO_WM_UNIT_INDEX" val="1_4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8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2_1"/>
  <p:tag name="KSO_WM_UNIT_INDEX" val="1_2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8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3_1"/>
  <p:tag name="KSO_WM_UNIT_INDEX" val="1_3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8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1_1"/>
  <p:tag name="KSO_WM_UNIT_INDEX" val="1_1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8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5_1"/>
  <p:tag name="KSO_WM_UNIT_INDEX" val="1_5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8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h_f*1_6_1"/>
  <p:tag name="KSO_WM_UNIT_INDEX" val="1_6_1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VALUE" val="14"/>
</p:tagLst>
</file>

<file path=ppt/tags/tag8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l_i*1_1"/>
  <p:tag name="KSO_WM_UNIT_INDEX" val="1_1"/>
  <p:tag name="KSO_WM_UNIT_LAYERLEVEL" val="1_1"/>
  <p:tag name="KSO_WM_UNIT_TYPE" val="l_i"/>
</p:tagLst>
</file>

<file path=ppt/tags/tag8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HIGHLIGHT" val="0"/>
  <p:tag name="KSO_WM_UNIT_ID" val="diagram20169886_5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9"/>
</p:tagLst>
</file>

<file path=ppt/tags/tag8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65*169"/>
</p:tagLst>
</file>

<file path=ppt/tags/tag8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69*136"/>
</p:tagLst>
</file>

<file path=ppt/tags/tag8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69*169"/>
</p:tagLst>
</file>

<file path=ppt/tags/tag8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69*164"/>
</p:tagLst>
</file>

<file path=ppt/tags/tag8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51*169"/>
</p:tagLst>
</file>

<file path=ppt/tags/tag8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988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886_5*l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VALUE" val="149*169"/>
</p:tagLst>
</file>

<file path=ppt/tags/tag861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diagram20169886_5"/>
  <p:tag name="KSO_WM_SLIDE_INDEX" val="5"/>
  <p:tag name="KSO_WM_SLIDE_ITEM_CNT" val="6"/>
  <p:tag name="KSO_WM_SLIDE_LAYOUT" val="a_l"/>
  <p:tag name="KSO_WM_SLIDE_LAYOUT_CNT" val="1_1"/>
  <p:tag name="KSO_WM_SLIDE_POSITION" val="33.7964*163.707"/>
  <p:tag name="KSO_WM_SLIDE_SIZE" val="900.665*350.841"/>
  <p:tag name="KSO_WM_SLIDE_SUBTYPE" val="diag"/>
  <p:tag name="KSO_WM_SLIDE_TYPE" val="text"/>
  <p:tag name="KSO_WM_TAG_VERSION" val="1.0"/>
  <p:tag name="KSO_WM_TEMPLATE_CATEGORY" val="diagram"/>
  <p:tag name="KSO_WM_TEMPLATE_COLOR_TYPE" val="1"/>
  <p:tag name="KSO_WM_TEMPLATE_INDEX" val="20169886"/>
  <p:tag name="KSO_WM_TEMPLATE_MASTER_TYPE" val="0"/>
  <p:tag name="KSO_WM_TEMPLATE_SUBCATEGORY" val="0"/>
</p:tagLst>
</file>

<file path=ppt/tags/tag8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8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RELATE_UNITID" val="diagram708_6*l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6"/>
</p:tagLst>
</file>

<file path=ppt/tags/tag8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6"/>
  <p:tag name="KSO_WM_UNIT_INDEX" val="6"/>
  <p:tag name="KSO_WM_UNIT_LAYERLEVEL" val="1"/>
  <p:tag name="KSO_WM_UNIT_TYPE" val="i"/>
</p:tagLst>
</file>

<file path=ppt/tags/tag8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8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5"/>
  <p:tag name="KSO_WM_UNIT_INDEX" val="5"/>
  <p:tag name="KSO_WM_UNIT_LAYERLEVEL" val="1"/>
  <p:tag name="KSO_WM_UNIT_TYPE" val="i"/>
</p:tagLst>
</file>

<file path=ppt/tags/tag8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8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4"/>
  <p:tag name="KSO_WM_UNIT_INDEX" val="4"/>
  <p:tag name="KSO_WM_UNIT_LAYERLEVEL" val="1"/>
  <p:tag name="KSO_WM_UNIT_TYPE" val="i"/>
</p:tagLst>
</file>

<file path=ppt/tags/tag8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8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3"/>
  <p:tag name="KSO_WM_UNIT_INDEX" val="3"/>
  <p:tag name="KSO_WM_UNIT_LAYERLEVEL" val="1"/>
  <p:tag name="KSO_WM_UNIT_TYPE" val="i"/>
</p:tagLst>
</file>

<file path=ppt/tags/tag8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8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2"/>
  <p:tag name="KSO_WM_UNIT_INDEX" val="2"/>
  <p:tag name="KSO_WM_UNIT_LAYERLEVEL" val="1"/>
  <p:tag name="KSO_WM_UNIT_TYPE" val="i"/>
</p:tagLst>
</file>

<file path=ppt/tags/tag8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5_3"/>
  <p:tag name="KSO_WM_UNIT_INDEX" val="1_5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5_2"/>
  <p:tag name="KSO_WM_UNIT_INDEX" val="1_5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i*1"/>
  <p:tag name="KSO_WM_UNIT_INDEX" val="1"/>
  <p:tag name="KSO_WM_UNIT_LAYERLEVEL" val="1"/>
  <p:tag name="KSO_WM_UNIT_TYPE" val="i"/>
</p:tagLst>
</file>

<file path=ppt/tags/tag8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6_3"/>
  <p:tag name="KSO_WM_UNIT_INDEX" val="1_6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708_6*l_h_i*1_6_2"/>
  <p:tag name="KSO_WM_UNIT_INDEX" val="1_6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</p:tagLst>
</file>

<file path=ppt/tags/tag8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708_6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8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1_1"/>
  <p:tag name="KSO_WM_UNIT_INDEX" val="1_1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8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3_1"/>
  <p:tag name="KSO_WM_UNIT_INDEX" val="1_3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8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5_1"/>
  <p:tag name="KSO_WM_UNIT_INDEX" val="1_5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8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2_1"/>
  <p:tag name="KSO_WM_UNIT_INDEX" val="1_2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8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4_1"/>
  <p:tag name="KSO_WM_UNIT_INDEX" val="1_4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8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708"/>
  <p:tag name="KSO_WM_UNIT_COMPATIBLE" val="0"/>
  <p:tag name="KSO_WM_UNIT_DIAGRAM_ISNUMVISUAL" val="0"/>
  <p:tag name="KSO_WM_UNIT_DIAGRAM_ISREFERUNIT" val="0"/>
  <p:tag name="KSO_WM_UNIT_HIGHLIGHT" val="0"/>
  <p:tag name="KSO_WM_UNIT_ID" val="diagram708_6*l_h_f*1_6_1"/>
  <p:tag name="KSO_WM_UNIT_INDEX" val="1_6_1"/>
  <p:tag name="KSO_WM_UNIT_LAYERLEVEL" val="1_1_1"/>
  <p:tag name="KSO_WM_UNIT_NOCLEAR" val="0"/>
  <p:tag name="KSO_WM_UNIT_PRESET_TEXT" val="单击此处添加&#13;文本具体内容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VALUE" val="18"/>
</p:tagLst>
</file>

<file path=ppt/tags/tag898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diagram708_6"/>
  <p:tag name="KSO_WM_SLIDE_INDEX" val="6"/>
  <p:tag name="KSO_WM_SLIDE_ITEM_CNT" val="6"/>
  <p:tag name="KSO_WM_SLIDE_LAYOUT" val="a_l"/>
  <p:tag name="KSO_WM_SLIDE_LAYOUT_CNT" val="1_1"/>
  <p:tag name="KSO_WM_SLIDE_POSITION" val="93.6*210.451"/>
  <p:tag name="KSO_WM_SLIDE_SIZE" val="772.8*245.15"/>
  <p:tag name="KSO_WM_SLIDE_SUBTYPE" val="diag"/>
  <p:tag name="KSO_WM_SLIDE_TYPE" val="text"/>
  <p:tag name="KSO_WM_TAG_VERSION" val="1.0"/>
  <p:tag name="KSO_WM_TEMPLATE_CATEGORY" val="diagram"/>
  <p:tag name="KSO_WM_TEMPLATE_INDEX" val="708"/>
  <p:tag name="KSO_WM_TEMPLATE_SUBCATEGORY" val="0"/>
</p:tagLst>
</file>

<file path=ppt/tags/tag8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9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9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71533_5*m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h_i"/>
</p:tagLst>
</file>

<file path=ppt/tags/tag9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"/>
  <p:tag name="KSO_WM_UNIT_FILL_TYPE" val="1"/>
  <p:tag name="KSO_WM_UNIT_HIGHLIGHT" val="0"/>
  <p:tag name="KSO_WM_UNIT_ID" val="diagram20171533_5*m_h_x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x"/>
  <p:tag name="KSO_WM_UNIT_VALUE" val="202*176"/>
</p:tagLst>
</file>

<file path=ppt/tags/tag9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h_f*1_1_1"/>
  <p:tag name="KSO_WM_UNIT_INDEX" val="1_1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1"/>
</p:tagLst>
</file>

<file path=ppt/tags/tag9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71533_5*m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h_i"/>
</p:tagLst>
</file>

<file path=ppt/tags/tag9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"/>
  <p:tag name="KSO_WM_UNIT_FILL_TYPE" val="1"/>
  <p:tag name="KSO_WM_UNIT_HIGHLIGHT" val="0"/>
  <p:tag name="KSO_WM_UNIT_ID" val="diagram20171533_5*m_h_x*1_6_1"/>
  <p:tag name="KSO_WM_UNIT_INDEX" val="1_6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x"/>
  <p:tag name="KSO_WM_UNIT_VALUE" val="165*183"/>
</p:tagLst>
</file>

<file path=ppt/tags/tag9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71533_5*m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h_i"/>
</p:tagLst>
</file>

<file path=ppt/tags/tag9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71533_5*m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h_i"/>
</p:tagLst>
</file>

<file path=ppt/tags/tag9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"/>
  <p:tag name="KSO_WM_UNIT_FILL_TYPE" val="1"/>
  <p:tag name="KSO_WM_UNIT_HIGHLIGHT" val="0"/>
  <p:tag name="KSO_WM_UNIT_ID" val="diagram20171533_5*m_h_x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x"/>
  <p:tag name="KSO_WM_UNIT_VALUE" val="140*207"/>
</p:tagLst>
</file>

<file path=ppt/tags/tag9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71533_5*m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h_i"/>
</p:tagLst>
</file>

<file path=ppt/tags/tag9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"/>
  <p:tag name="KSO_WM_UNIT_FILL_TYPE" val="1"/>
  <p:tag name="KSO_WM_UNIT_HIGHLIGHT" val="0"/>
  <p:tag name="KSO_WM_UNIT_ID" val="diagram20171533_5*m_h_x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x"/>
  <p:tag name="KSO_WM_UNIT_VALUE" val="165*140"/>
</p:tagLst>
</file>

<file path=ppt/tags/tag9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71533_5*m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4"/>
  <p:tag name="KSO_WM_UNIT_TEXT_FILL_FORE_SCHEMECOLOR_INDEX_BRIGHTNESS" val="0"/>
  <p:tag name="KSO_WM_UNIT_TEXT_FILL_TYPE" val="1"/>
  <p:tag name="KSO_WM_UNIT_TYPE" val="m_h_i"/>
</p:tagLst>
</file>

<file path=ppt/tags/tag9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9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i*1_3"/>
  <p:tag name="KSO_WM_UNIT_INDEX" val="1_3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9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i*1_4"/>
  <p:tag name="KSO_WM_UNIT_INDEX" val="1_4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9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9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h_f*1_2_1"/>
  <p:tag name="KSO_WM_UNIT_INDEX" val="1_2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1"/>
</p:tagLst>
</file>

<file path=ppt/tags/tag9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h_f*1_3_1"/>
  <p:tag name="KSO_WM_UNIT_INDEX" val="1_3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1"/>
</p:tagLst>
</file>

<file path=ppt/tags/tag9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h_f*1_6_1"/>
  <p:tag name="KSO_WM_UNIT_INDEX" val="1_6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1"/>
</p:tagLst>
</file>

<file path=ppt/tags/tag9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h_f*1_5_1"/>
  <p:tag name="KSO_WM_UNIT_INDEX" val="1_5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1"/>
</p:tagLst>
</file>

<file path=ppt/tags/tag9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m_h_f*1_4_1"/>
  <p:tag name="KSO_WM_UNIT_INDEX" val="1_4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1"/>
</p:tagLst>
</file>

<file path=ppt/tags/tag9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HIGHLIGHT" val="0"/>
  <p:tag name="KSO_WM_UNIT_ID" val="diagram20171533_5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9"/>
</p:tagLst>
</file>

<file path=ppt/tags/tag9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"/>
  <p:tag name="KSO_WM_UNIT_FILL_TYPE" val="1"/>
  <p:tag name="KSO_WM_UNIT_HIGHLIGHT" val="0"/>
  <p:tag name="KSO_WM_UNIT_ID" val="diagram20171533_5*m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VALUE" val="169*169"/>
</p:tagLst>
</file>

<file path=ppt/tags/tag9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171533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"/>
  <p:tag name="KSO_WM_UNIT_FILL_TYPE" val="1"/>
  <p:tag name="KSO_WM_UNIT_HIGHLIGHT" val="0"/>
  <p:tag name="KSO_WM_UNIT_ID" val="diagram20171533_5*m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VALUE" val="167*169"/>
</p:tagLst>
</file>

<file path=ppt/tags/tag928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DIAGTYPE" val="m"/>
  <p:tag name="KSO_WM_SLIDE_ID" val="diagram20171533_5"/>
  <p:tag name="KSO_WM_SLIDE_INDEX" val="5"/>
  <p:tag name="KSO_WM_SLIDE_ITEM_CNT" val="6"/>
  <p:tag name="KSO_WM_SLIDE_LAYOUT" val="a_m"/>
  <p:tag name="KSO_WM_SLIDE_LAYOUT_CNT" val="1_1"/>
  <p:tag name="KSO_WM_SLIDE_POSITION" val="98.2722*113.799"/>
  <p:tag name="KSO_WM_SLIDE_SIZE" val="795.728*386.276"/>
  <p:tag name="KSO_WM_SLIDE_SUBTYPE" val="diag"/>
  <p:tag name="KSO_WM_SLIDE_TYPE" val="text"/>
  <p:tag name="KSO_WM_TAG_VERSION" val="1.0"/>
  <p:tag name="KSO_WM_TEMPLATE_CATEGORY" val="diagram"/>
  <p:tag name="KSO_WM_TEMPLATE_COLOR_TYPE" val="1"/>
  <p:tag name="KSO_WM_TEMPLATE_INDEX" val="20171533"/>
  <p:tag name="KSO_WM_TEMPLATE_MASTER_TYPE" val="0"/>
  <p:tag name="KSO_WM_TEMPLATE_SUBCATEGORY" val="0"/>
</p:tagLst>
</file>

<file path=ppt/tags/tag9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9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9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9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9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9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9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9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9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9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9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9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9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9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9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9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9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9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9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9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9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9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9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9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9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9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9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9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9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9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9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964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96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_13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  <p:tag name="KSO_WM_UNIT_TYPE" val="i"/>
</p:tagLst>
</file>

<file path=ppt/tags/tag96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6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6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7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71.xml><?xml version="1.0" encoding="utf-8"?>
<p:tagLst xmlns:p="http://schemas.openxmlformats.org/presentationml/2006/main">
  <p:tag name="KSO_WM_BEAUTIFY_FLAG" val="#wm#"/>
  <p:tag name="KSO_WM_CHIP_GROUPID" val="5e71e94347edf80c4a5df17c"/>
  <p:tag name="KSO_WM_CHIP_XID" val="5e71e94347edf80c4a5df17d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BLOCK" val="0"/>
  <p:tag name="KSO_WM_UNIT_COMPATIBLE" val="0"/>
  <p:tag name="KSO_WM_UNIT_DEC_AREA_ID" val="edb3d9dfb82345f9b3bdba4da0e23cb8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0},&quot;ReferentInfo&quot;:{&quot;Id&quot;:&quot;1f8855e5b1094a71a6935fc8d8390bf8&quot;,&quot;X&quot;:{&quot;Pos&quot;:2},&quot;Y&quot;:{&quot;Pos&quot;:0}},&quot;whChangeMode&quot;:0}"/>
  <p:tag name="KSO_WM_UNIT_DIAGRAM_ISNUMVISUAL" val="0"/>
  <p:tag name="KSO_WM_UNIT_DIAGRAM_ISREFERUNIT" val="0"/>
  <p:tag name="KSO_WM_UNIT_HIGHLIGHT" val="0"/>
  <p:tag name="KSO_WM_UNIT_ID" val="diagram20207590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VALUE" val="210"/>
</p:tagLst>
</file>

<file path=ppt/tags/tag972.xml><?xml version="1.0" encoding="utf-8"?>
<p:tagLst xmlns:p="http://schemas.openxmlformats.org/presentationml/2006/main">
  <p:tag name="KSO_WM_ASSEMBLE_CHIP_INDEX" val="0540ec2b1caa413e94efb698724799df"/>
  <p:tag name="KSO_WM_BEAUTIFY_FLAG" val="#wm#"/>
  <p:tag name="KSO_WM_CHIP_FILLAREA_FILL_RULE" val="{&quot;fill_align&quot;:&quot;lb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BLOCK" val="0"/>
  <p:tag name="KSO_WM_UNIT_COMPATIBLE" val="0"/>
  <p:tag name="KSO_WM_UNIT_DEC_AREA_ID" val="a14b96f65a044e988192e664011f096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075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9"/>
</p:tagLst>
</file>

<file path=ppt/tags/tag973.xml><?xml version="1.0" encoding="utf-8"?>
<p:tagLst xmlns:p="http://schemas.openxmlformats.org/presentationml/2006/main">
  <p:tag name="KSO_WM_ASSEMBLE_CHIP_INDEX" val="c12fcfd9a18e4628b961eaa38d35da7d"/>
  <p:tag name="KSO_WM_BEAUTIFY_FLAG" val="#wm#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BLOCK" val="0"/>
  <p:tag name="KSO_WM_UNIT_COMPATIBLE" val="0"/>
  <p:tag name="KSO_WM_UNIT_DEC_AREA_ID" val="70d71383acfa4d97994e336204bd944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07590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96"/>
</p:tagLst>
</file>

<file path=ppt/tags/tag974.xml><?xml version="1.0" encoding="utf-8"?>
<p:tagLst xmlns:p="http://schemas.openxmlformats.org/presentationml/2006/main">
  <p:tag name="KSO_WM_ASSEMBLE_CHIP_INDEX" val="a5999a3577184cd490667effb9a7f6d4"/>
  <p:tag name="KSO_WM_BEAUTIFY_FLAG" val="#wm#"/>
  <p:tag name="KSO_WM_CHIP_FILLAREA_FILL_RULE" val="{&quot;fill_align&quot;:&quot;cm&quot;,&quot;fill_mode&quot;:&quot;full&quot;,&quot;sacle_strategy&quot;:&quot;smart&quot;}"/>
  <p:tag name="KSO_WM_CHIP_GROUPID" val="5e7310da9a230a26b9e88a19"/>
  <p:tag name="KSO_WM_CHIP_XID" val="5e7310da9a230a26b9e88a1a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INDEX" val="20207590"/>
  <p:tag name="KSO_WM_UNIT_COMPATIBLE" val="1"/>
  <p:tag name="KSO_WM_UNIT_DEC_AREA_ID" val="1f8855e5b1094a71a6935fc8d8390bf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07590_1*d*1"/>
  <p:tag name="KSO_WM_UNIT_INDEX" val="1"/>
  <p:tag name="KSO_WM_UNIT_LAYERLEVEL" val="1"/>
  <p:tag name="KSO_WM_UNIT_PLACING_PICTURE" val="a5999a3577184cd490667effb9a7f6d4"/>
  <p:tag name="KSO_WM_UNIT_SM_LIMIT_TYPE" val="2"/>
  <p:tag name="KSO_WM_UNIT_SUPPORT_UNIT_TYPE" val="[&quot;d&quot;,&quot;θ&quot;]"/>
  <p:tag name="KSO_WM_UNIT_TYPE" val="d"/>
  <p:tag name="KSO_WM_UNIT_VALUE" val="1481*1438"/>
</p:tagLst>
</file>

<file path=ppt/tags/tag975.xml><?xml version="1.0" encoding="utf-8"?>
<p:tagLst xmlns:p="http://schemas.openxmlformats.org/presentationml/2006/main">
  <p:tag name="KSO_WM_BEAUTIFY_FLAG" val="#wm#"/>
  <p:tag name="KSO_WM_CHIP_FILLPROP" val="[[{&quot;fill_id&quot;:&quot;6aa9d056f12f4650b878f62fc9959662&quot;,&quot;fill_align&quot;:&quot;lb&quot;,&quot;text_align&quot;:&quot;lb&quot;,&quot;text_direction&quot;:&quot;horizontal&quot;,&quot;chip_types&quot;:[&quot;header&quot;]},{&quot;fill_id&quot;:&quot;e82a4608aea64580aaf26f6e1f31bf91&quot;,&quot;fill_align&quot;:&quot;lt&quot;,&quot;text_align&quot;:&quot;lt&quot;,&quot;text_direction&quot;:&quot;horizontal&quot;,&quot;chip_types&quot;:[&quot;text&quot;]},{&quot;fill_id&quot;:&quot;71541026f7c64921bc82fd1971f82436&quot;,&quot;fill_align&quot;:&quot;cm&quot;,&quot;text_align&quot;:&quot;lm&quot;,&quot;text_direction&quot;:&quot;horizontal&quot;,&quot;chip_types&quot;:[&quot;picture&quot;,&quot;video&quot;]}]]"/>
  <p:tag name="KSO_WM_CHIP_GROUPID" val="5e71e94347edf80c4a5df17c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71e94347edf80c4a5df17d"/>
  <p:tag name="KSO_WM_SLIDE_BACKGROUND" val="[&quot;general&quot;,&quot;frame&quot;]"/>
  <p:tag name="KSO_WM_SLIDE_BACKGROUND_TYPE" val="frame"/>
  <p:tag name="KSO_WM_SLIDE_BK_DARK_LIGHT" val="2"/>
  <p:tag name="KSO_WM_SLIDE_CAN_ADD_NAVIGATION" val="1"/>
  <p:tag name="KSO_WM_SLIDE_ID" val="diagram20207590_1"/>
  <p:tag name="KSO_WM_SLIDE_INDEX" val="1"/>
  <p:tag name="KSO_WM_SLIDE_ITEM_CNT" val="0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1-04-01T14:55:44&quot;,&quot;maxSize&quot;:{&quot;size1&quot;:42.5},&quot;minSize&quot;:{&quot;size1&quot;:40},&quot;normalSize&quot;:{&quot;size1&quot;:42.5},&quot;subLayout&quot;:[{&quot;id&quot;:&quot;2021-04-01T14:55:44&quot;,&quot;maxSize&quot;:{&quot;size1&quot;:42.200000000000003},&quot;minSize&quot;:{&quot;size1&quot;:31.100000000000001},&quot;normalSize&quot;:{&quot;size1&quot;:37.799999999999997},&quot;subLayout&quot;:[{&quot;id&quot;:&quot;2021-04-01T14:55:44&quot;,&quot;margin&quot;:{&quot;bottom&quot;:0,&quot;left&quot;:2.5399999618530273,&quot;right&quot;:0,&quot;top&quot;:4.2329998016357422},&quot;type&quot;:0},{&quot;id&quot;:&quot;2021-04-01T14:55:44&quot;,&quot;margin&quot;:{&quot;bottom&quot;:4.2329998016357422,&quot;left&quot;:2.5399999618530273,&quot;right&quot;:0,&quot;top&quot;:0.42300000786781311},&quot;type&quot;:0}],&quot;type&quot;:0},{&quot;id&quot;:&quot;2021-04-01T14:55:44&quot;,&quot;margin&quot;:{&quot;bottom&quot;:1.6929999589920044,&quot;left&quot;:1.6929999589920044,&quot;right&quot;:2.5399999618530273,&quot;top&quot;:2.5399999618530273},&quot;type&quot;:0}],&quot;type&quot;:0}"/>
  <p:tag name="KSO_WM_SLIDE_POSITION" val="72*48"/>
  <p:tag name="KSO_WM_SLIDE_RATIO" val="1.777778"/>
  <p:tag name="KSO_WM_SLIDE_SIZE" val="816*444"/>
  <p:tag name="KSO_WM_SLIDE_SUBTYPE" val="picTxt"/>
  <p:tag name="KSO_WM_SLIDE_SUPPORT_FEATURE_TYPE" val="0"/>
  <p:tag name="KSO_WM_SLIDE_TYPE" val="text"/>
  <p:tag name="KSO_WM_TAG_VERSION" val="1.0"/>
  <p:tag name="KSO_WM_TEMPLATE_ASSEMBLE_GROUPID" val="60656e634054ed1e2fb7f79b"/>
  <p:tag name="KSO_WM_TEMPLATE_ASSEMBLE_XID" val="60656e634054ed1e2fb7f79b"/>
  <p:tag name="KSO_WM_TEMPLATE_CATEGORY" val="diagram"/>
  <p:tag name="KSO_WM_TEMPLATE_COLOR_TYPE" val="1"/>
  <p:tag name="KSO_WM_TEMPLATE_INDEX" val="20207590"/>
  <p:tag name="KSO_WM_TEMPLATE_MASTER_TYPE" val="0"/>
  <p:tag name="KSO_WM_TEMPLATE_SUBCATEGORY" val="21"/>
</p:tagLst>
</file>

<file path=ppt/tags/tag9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9"/>
  <p:tag name="KSO_WM_UNIT_COMPATIBLE" val="0"/>
  <p:tag name="KSO_WM_UNIT_DIAGRAM_ISNUMVISUAL" val="0"/>
  <p:tag name="KSO_WM_UNIT_DIAGRAM_ISREFERUNIT" val="0"/>
  <p:tag name="KSO_WM_UNIT_HIGHLIGHT" val="0"/>
  <p:tag name="KSO_WM_UNIT_ID" val="custom2020431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5"/>
</p:tagLst>
</file>

<file path=ppt/tags/tag977.xml><?xml version="1.0" encoding="utf-8"?>
<p:tagLst xmlns:p="http://schemas.openxmlformats.org/presentationml/2006/main">
  <p:tag name="KSO_WM_BEAUTIFY_FLAG" val="#wm#"/>
  <p:tag name="KSO_WM_SLIDE_ID" val="custom20204319_7"/>
  <p:tag name="KSO_WM_SLIDE_INDEX" val="7"/>
  <p:tag name="KSO_WM_SLIDE_ITEM_CNT" val="0"/>
  <p:tag name="KSO_WM_SLIDE_LAYOUT" val="a"/>
  <p:tag name="KSO_WM_SLIDE_LAYOUT_CNT" val="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319"/>
  <p:tag name="KSO_WM_TEMPLATE_MASTER_TYPE" val="1"/>
  <p:tag name="KSO_WM_TEMPLATE_SUBCATEGORY" val="0"/>
</p:tagLst>
</file>

<file path=ppt/tags/tag9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9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"/>
  <p:tag name="KSO_WM_UNIT_INDEX" val="1_1"/>
  <p:tag name="KSO_WM_UNIT_LAYERLEVEL" val="1_1"/>
  <p:tag name="KSO_WM_UNIT_LINE_FILL_TYPE" val="2"/>
  <p:tag name="KSO_WM_UNIT_LINE_FORE_SCHEMECOLOR_INDEX" val="6"/>
  <p:tag name="KSO_WM_UNIT_LINE_FORE_SCHEMECOLOR_INDEX_BRIGHTNESS" val="0.4"/>
  <p:tag name="KSO_WM_UNIT_TYPE" val="m_i"/>
</p:tagLst>
</file>

<file path=ppt/tags/tag9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2"/>
  <p:tag name="KSO_WM_UNIT_INDEX" val="1_2"/>
  <p:tag name="KSO_WM_UNIT_LAYERLEVEL" val="1_1"/>
  <p:tag name="KSO_WM_UNIT_LINE_FILL_TYPE" val="2"/>
  <p:tag name="KSO_WM_UNIT_LINE_FORE_SCHEMECOLOR_INDEX" val="7"/>
  <p:tag name="KSO_WM_UNIT_LINE_FORE_SCHEMECOLOR_INDEX_BRIGHTNESS" val="0.4"/>
  <p:tag name="KSO_WM_UNIT_TYPE" val="m_i"/>
</p:tagLst>
</file>

<file path=ppt/tags/tag9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3"/>
  <p:tag name="KSO_WM_UNIT_INDEX" val="1_3"/>
  <p:tag name="KSO_WM_UNIT_LAYERLEVEL" val="1_1"/>
  <p:tag name="KSO_WM_UNIT_LINE_FILL_TYPE" val="2"/>
  <p:tag name="KSO_WM_UNIT_LINE_FORE_SCHEMECOLOR_INDEX" val="8"/>
  <p:tag name="KSO_WM_UNIT_LINE_FORE_SCHEMECOLOR_INDEX_BRIGHTNESS" val="0.4"/>
  <p:tag name="KSO_WM_UNIT_TYPE" val="m_i"/>
</p:tagLst>
</file>

<file path=ppt/tags/tag9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"/>
  <p:tag name="KSO_WM_UNIT_INDEX" val="3"/>
  <p:tag name="KSO_WM_UNIT_TYPE" val="i"/>
</p:tagLst>
</file>

<file path=ppt/tags/tag9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5"/>
  <p:tag name="KSO_WM_UNIT_FILL_FORE_SCHEMECOLOR_INDEX_BRIGHTNESS" val="0"/>
  <p:tag name="KSO_WM_UNIT_FILL_TYPE" val="1"/>
  <p:tag name="KSO_WM_UNIT_ID" val="diagram160424_1*m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9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</p:tagLst>
</file>

<file path=ppt/tags/tag9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1_1"/>
  <p:tag name="KSO_WM_UNIT_INDEX" val="1_1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9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0"/>
  <p:tag name="KSO_WM_UNIT_INDEX" val="10"/>
  <p:tag name="KSO_WM_UNIT_TYPE" val="i"/>
</p:tagLst>
</file>

<file path=ppt/tags/tag9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7"/>
  <p:tag name="KSO_WM_UNIT_FILL_FORE_SCHEMECOLOR_INDEX_BRIGHTNESS" val="0"/>
  <p:tag name="KSO_WM_UNIT_FILL_TYPE" val="1"/>
  <p:tag name="KSO_WM_UNIT_ID" val="diagram160424_1*m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9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7"/>
  <p:tag name="KSO_WM_UNIT_INDEX" val="1_7"/>
  <p:tag name="KSO_WM_UNIT_LAYERLEVEL" val="1_1"/>
  <p:tag name="KSO_WM_UNIT_LINE_FILL_TYPE" val="2"/>
  <p:tag name="KSO_WM_UNIT_LINE_FORE_SCHEMECOLOR_INDEX" val="7"/>
  <p:tag name="KSO_WM_UNIT_LINE_FORE_SCHEMECOLOR_INDEX_BRIGHTNESS" val="0"/>
  <p:tag name="KSO_WM_UNIT_TYPE" val="m_i"/>
</p:tagLst>
</file>

<file path=ppt/tags/tag9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3_1"/>
  <p:tag name="KSO_WM_UNIT_INDEX" val="1_3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9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17"/>
  <p:tag name="KSO_WM_UNIT_INDEX" val="17"/>
  <p:tag name="KSO_WM_UNIT_TYPE" val="i"/>
</p:tagLst>
</file>

<file path=ppt/tags/tag9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6"/>
  <p:tag name="KSO_WM_UNIT_FILL_FORE_SCHEMECOLOR_INDEX_BRIGHTNESS" val="0"/>
  <p:tag name="KSO_WM_UNIT_FILL_TYPE" val="1"/>
  <p:tag name="KSO_WM_UNIT_ID" val="diagram160424_1*m_i*1_8"/>
  <p:tag name="KSO_WM_UNIT_INDEX" val="1_8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9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9"/>
  <p:tag name="KSO_WM_UNIT_INDEX" val="1_9"/>
  <p:tag name="KSO_WM_UNIT_LAYERLEVEL" val="1_1"/>
  <p:tag name="KSO_WM_UNIT_LINE_FILL_TYPE" val="2"/>
  <p:tag name="KSO_WM_UNIT_LINE_FORE_SCHEMECOLOR_INDEX" val="6"/>
  <p:tag name="KSO_WM_UNIT_LINE_FORE_SCHEMECOLOR_INDEX_BRIGHTNESS" val="0"/>
  <p:tag name="KSO_WM_UNIT_TYPE" val="m_i"/>
</p:tagLst>
</file>

<file path=ppt/tags/tag9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2_1"/>
  <p:tag name="KSO_WM_UNIT_INDEX" val="1_2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9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24"/>
  <p:tag name="KSO_WM_UNIT_INDEX" val="24"/>
  <p:tag name="KSO_WM_UNIT_TYPE" val="i"/>
</p:tagLst>
</file>

<file path=ppt/tags/tag9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8"/>
  <p:tag name="KSO_WM_UNIT_FILL_FORE_SCHEMECOLOR_INDEX_BRIGHTNESS" val="0"/>
  <p:tag name="KSO_WM_UNIT_FILL_TYPE" val="1"/>
  <p:tag name="KSO_WM_UNIT_ID" val="diagram160424_1*m_i*1_10"/>
  <p:tag name="KSO_WM_UNIT_INDEX" val="1_10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10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1"/>
  <p:tag name="KSO_WM_UNIT_INDEX" val="1_11"/>
  <p:tag name="KSO_WM_UNIT_LAYERLEVEL" val="1_1"/>
  <p:tag name="KSO_WM_UNIT_LINE_FILL_TYPE" val="2"/>
  <p:tag name="KSO_WM_UNIT_LINE_FORE_SCHEMECOLOR_INDEX" val="8"/>
  <p:tag name="KSO_WM_UNIT_LINE_FORE_SCHEMECOLOR_INDEX_BRIGHTNESS" val="0"/>
  <p:tag name="KSO_WM_UNIT_TYPE" val="m_i"/>
</p:tagLst>
</file>

<file path=ppt/tags/tag10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4_1"/>
  <p:tag name="KSO_WM_UNIT_INDEX" val="1_4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10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RELATE_UNITID" val="256*m*1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3"/>
</p:tagLst>
</file>

<file path=ppt/tags/tag10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2"/>
  <p:tag name="KSO_WM_UNIT_INDEX" val="1_12"/>
  <p:tag name="KSO_WM_UNIT_LAYERLEVEL" val="1_1"/>
  <p:tag name="KSO_WM_UNIT_LINE_FILL_TYPE" val="2"/>
  <p:tag name="KSO_WM_UNIT_LINE_FORE_SCHEMECOLOR_INDEX" val="9"/>
  <p:tag name="KSO_WM_UNIT_LINE_FORE_SCHEMECOLOR_INDEX_BRIGHTNESS" val="0.4"/>
  <p:tag name="KSO_WM_UNIT_TYPE" val="m_i"/>
</p:tagLst>
</file>

<file path=ppt/tags/tag10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33"/>
  <p:tag name="KSO_WM_UNIT_INDEX" val="33"/>
  <p:tag name="KSO_WM_UNIT_TYPE" val="i"/>
</p:tagLst>
</file>

<file path=ppt/tags/tag10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9"/>
  <p:tag name="KSO_WM_UNIT_FILL_FORE_SCHEMECOLOR_INDEX_BRIGHTNESS" val="0"/>
  <p:tag name="KSO_WM_UNIT_FILL_TYPE" val="1"/>
  <p:tag name="KSO_WM_UNIT_ID" val="diagram160424_1*m_i*1_13"/>
  <p:tag name="KSO_WM_UNIT_INDEX" val="1_1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10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4"/>
  <p:tag name="KSO_WM_UNIT_INDEX" val="1_14"/>
  <p:tag name="KSO_WM_UNIT_LAYERLEVEL" val="1_1"/>
  <p:tag name="KSO_WM_UNIT_LINE_FILL_TYPE" val="2"/>
  <p:tag name="KSO_WM_UNIT_LINE_FORE_SCHEMECOLOR_INDEX" val="9"/>
  <p:tag name="KSO_WM_UNIT_LINE_FORE_SCHEMECOLOR_INDEX_BRIGHTNESS" val="0"/>
  <p:tag name="KSO_WM_UNIT_TYPE" val="m_i"/>
</p:tagLst>
</file>

<file path=ppt/tags/tag10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5_1"/>
  <p:tag name="KSO_WM_UNIT_INDEX" val="1_5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10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5"/>
  <p:tag name="KSO_WM_UNIT_INDEX" val="1_15"/>
  <p:tag name="KSO_WM_UNIT_LAYERLEVEL" val="1_1"/>
  <p:tag name="KSO_WM_UNIT_LINE_FILL_TYPE" val="2"/>
  <p:tag name="KSO_WM_UNIT_LINE_FORE_SCHEMECOLOR_INDEX" val="10"/>
  <p:tag name="KSO_WM_UNIT_LINE_FORE_SCHEMECOLOR_INDEX_BRIGHTNESS" val="0.4"/>
  <p:tag name="KSO_WM_UNIT_TYPE" val="m_i"/>
</p:tagLst>
</file>

<file path=ppt/tags/tag10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160424"/>
  <p:tag name="KSO_WM_UNIT_ID" val="diagram160424_1*i*41"/>
  <p:tag name="KSO_WM_UNIT_INDEX" val="41"/>
  <p:tag name="KSO_WM_UNIT_TYPE" val="i"/>
</p:tagLst>
</file>

<file path=ppt/tags/tag10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FILL_FORE_SCHEMECOLOR_INDEX" val="10"/>
  <p:tag name="KSO_WM_UNIT_FILL_FORE_SCHEMECOLOR_INDEX_BRIGHTNESS" val="0"/>
  <p:tag name="KSO_WM_UNIT_FILL_TYPE" val="1"/>
  <p:tag name="KSO_WM_UNIT_ID" val="diagram160424_1*m_i*1_16"/>
  <p:tag name="KSO_WM_UNIT_INDEX" val="1_1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m_i"/>
</p:tagLst>
</file>

<file path=ppt/tags/tag10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ID" val="diagram160424_1*m_i*1_17"/>
  <p:tag name="KSO_WM_UNIT_INDEX" val="1_17"/>
  <p:tag name="KSO_WM_UNIT_LAYERLEVEL" val="1_1"/>
  <p:tag name="KSO_WM_UNIT_LINE_FILL_TYPE" val="2"/>
  <p:tag name="KSO_WM_UNIT_LINE_FORE_SCHEMECOLOR_INDEX" val="10"/>
  <p:tag name="KSO_WM_UNIT_LINE_FORE_SCHEMECOLOR_INDEX_BRIGHTNESS" val="0"/>
  <p:tag name="KSO_WM_UNIT_TYPE" val="m_i"/>
</p:tagLst>
</file>

<file path=ppt/tags/tag10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24"/>
  <p:tag name="KSO_WM_UNIT_CLEAR" val="1"/>
  <p:tag name="KSO_WM_UNIT_COMPATIBLE" val="0"/>
  <p:tag name="KSO_WM_UNIT_HIGHLIGHT" val="0"/>
  <p:tag name="KSO_WM_UNIT_ID" val="diagram160424_1*m_h_f*1_6_1"/>
  <p:tag name="KSO_WM_UNIT_INDEX" val="1_6_1"/>
  <p:tag name="KSO_WM_UNIT_LAYERLEVEL" val="1_1_1"/>
  <p:tag name="KSO_WM_UNIT_PRESET_TEXT_INDEX" val="4"/>
  <p:tag name="KSO_WM_UNIT_PRESET_TEXT_LEN" val="40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VALUE" val="22"/>
</p:tagLst>
</file>

<file path=ppt/tags/tag1013.xml><?xml version="1.0" encoding="utf-8"?>
<p:tagLst xmlns:p="http://schemas.openxmlformats.org/presentationml/2006/main">
  <p:tag name="KSO_WM_BEAUTIFY_FLAG" val="#wm#"/>
  <p:tag name="KSO_WM_DIAGRAM_GROUP_CODE" val="m1-1"/>
  <p:tag name="KSO_WM_SLIDE_BACKGROUND_TYPE" val="general"/>
  <p:tag name="KSO_WM_SLIDE_BK_DARK_LIGHT" val="2"/>
  <p:tag name="KSO_WM_SLIDE_ID" val="diagram160424_1"/>
  <p:tag name="KSO_WM_SLIDE_INDEX" val="1"/>
  <p:tag name="KSO_WM_SLIDE_ITEM_CNT" val="6"/>
  <p:tag name="KSO_WM_SLIDE_LAYOUT" val="m_a"/>
  <p:tag name="KSO_WM_SLIDE_LAYOUT_CNT" val="1_1"/>
  <p:tag name="KSO_WM_SLIDE_POSITION" val="145*93"/>
  <p:tag name="KSO_WM_SLIDE_SIZE" val="669*405"/>
  <p:tag name="KSO_WM_SLIDE_SUBTYPE" val="diag"/>
  <p:tag name="KSO_WM_SLIDE_TYPE" val="text"/>
  <p:tag name="KSO_WM_TAG_VERSION" val="1.0"/>
  <p:tag name="KSO_WM_TEMPLATE_CATEGORY" val="diagram"/>
  <p:tag name="KSO_WM_TEMPLATE_INDEX" val="160424"/>
</p:tagLst>
</file>

<file path=ppt/tags/tag101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WPS主题色">
      <a:dk1>
        <a:srgbClr val="000000"/>
      </a:dk1>
      <a:lt1>
        <a:srgbClr val="FFFFFF"/>
      </a:lt1>
      <a:dk2>
        <a:srgbClr val="EAEEEF"/>
      </a:dk2>
      <a:lt2>
        <a:srgbClr val="FBFCFC"/>
      </a:lt2>
      <a:accent1>
        <a:srgbClr val="5EB3C5"/>
      </a:accent1>
      <a:accent2>
        <a:srgbClr val="5CA4D6"/>
      </a:accent2>
      <a:accent3>
        <a:srgbClr val="6C92DA"/>
      </a:accent3>
      <a:accent4>
        <a:srgbClr val="8A7ECB"/>
      </a:accent4>
      <a:accent5>
        <a:srgbClr val="AC6CAA"/>
      </a:accent5>
      <a:accent6>
        <a:srgbClr val="C55E7E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 panose="020b0503020204020204" charset="-122"/>
        <a:ea typeface="微软雅黑"/>
        <a:cs typeface="Arial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 panose="020b0503020204020204" charset="-122"/>
        <a:ea typeface="微软雅黑"/>
        <a:cs typeface="Arial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251</Paragraphs>
  <Slides>34</Slides>
  <Notes>33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baseType="lpstr" size="42">
      <vt:lpstr>Arial</vt:lpstr>
      <vt:lpstr>Calibri</vt:lpstr>
      <vt:lpstr>微软雅黑</vt:lpstr>
      <vt:lpstr>汉仪旗黑-85S</vt:lpstr>
      <vt:lpstr>Segoe UI</vt:lpstr>
      <vt:lpstr>黑体</vt:lpstr>
      <vt:lpstr>Tempus Sans ITC</vt:lpstr>
      <vt:lpstr>Office Theme</vt:lpstr>
      <vt:lpstr>樊登讲论语：先进</vt:lpstr>
      <vt:lpstr>书名页</vt:lpstr>
      <vt:lpstr>PowerPoint Presentation</vt:lpstr>
      <vt:lpstr>自序　《论语》塑造了我</vt:lpstr>
      <vt:lpstr>PowerPoint Presentation</vt:lpstr>
      <vt:lpstr>先进第十一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颜渊第十二</vt:lpstr>
      <vt:lpstr>PowerPoint Presentation</vt:lpstr>
      <vt:lpstr>PowerPoint Presentation</vt:lpstr>
      <vt:lpstr>PowerPoint Presentation</vt:lpstr>
      <vt:lpstr>PowerPoint Presentation</vt:lpstr>
      <vt:lpstr>子路第十三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宪问第十四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卫灵公第十五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2024-09-15T06:16:45.458</cp:lastPrinted>
  <dcterms:created xsi:type="dcterms:W3CDTF">2024-09-14T22:16:45Z</dcterms:created>
  <dcterms:modified xsi:type="dcterms:W3CDTF">2024-09-14T22:16:54Z</dcterms:modified>
</cp:coreProperties>
</file>