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07F0-FB8E-496C-9934-349630D4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99CB8-55B8-411E-90EB-FA456E23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4D3D-37A7-416F-A03A-AB08FEF9E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41D18-A1C4-4E56-B7DA-937A526D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C097F-1B31-4B4D-B9D1-5FDE9A99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60927-B0A4-4F21-8151-A21B04BE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C1E79-F726-48AB-B030-36654BF1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8A3CC-89C1-44B3-80EB-E52CE55F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B3F7B-E5A2-4FDE-ADE3-F523FCCC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5A9C-765B-4E82-8777-2E300293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B0264-F881-4D15-8AAF-009173F7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505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 青少年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交通安全培训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防火安全培训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网络安全培训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心理健康安全培训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通过安全培训，引导青少年树立安全意识，认识到日常生活中存在的安全隐患和危险因素。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增强防范意识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使青少年了解如何防范各种安全风险，如防火、防盗、防溺水等，提高自我防范能力。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形成安全习惯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通过长期的安全培训和教育，使青少年养成良好的安全习惯，自觉遵守安全规定。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青少年安全意识培养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减少意外伤害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通过安全培训，使青少年了解并掌握应对各种意外事故的方法和技巧，如遇到火灾、地震等紧急情况时的正确应对措施。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避免事故发生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通过预防措施的宣传和教育，使青少年了解并避免可能导致意外事故的行为和环境，如不在无人看护的情况下游泳、不随意触摸电器等。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通过模拟演练等方式，提高青少年的应急反应能力和自救互救能力，确保在意外事故发生时能够迅速、有效地应对。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提高自我保护能力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通过安全培训，使青少年认识到自己的安全需要自己来保护，增强自我保护意识。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学习自我保护方法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教授青少年一些基本的自我保护方法，如遇到陌生人时的注意事项、如何避免网络诈骗等。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培养自我保护能力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通过实践操作和模拟演练等方式，培养青少年的自我保护能力，使其在面对危险时能够冷静应对、正确处理。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交通安全培训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走人行道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在没有人行道的路段，应该靠路边行走，并且留心车辆。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红灯停、绿灯行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在马路上行走或者过马路时，要遵守红灯停、绿灯行的交通规则。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禁止闯红灯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无论何种情况，都不应该闯红灯，要等待绿灯亮起后再通过。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乘坐车辆要系好安全带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无论是乘坐小轿车还是公共交通工具，都应该系好安全带，确保自身安全。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避免酒后驾车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青少年不应该饮酒驾车，如果饮酒后需要驾车，应该找代驾或者打车回家。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骑自行车要保持稳定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骑自行车时，应该保持稳定，不要急转弯或者急刹车。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正确使用交通工具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在马路上行走或者驾车时，应该注意周围环境，特别是盲区内的车辆和行人。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注意周围环境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避免超速行驶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在行驶过程中，应该保持与前车的安全距离，避免追尾事故的发生。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在行驶过程中，应该控制车速，避免超速行驶导致的事故。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避免交通事故发生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防火安全培训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火灾可造成人员伤亡和财产损失，对青少年来说，火灾危害尤为严重。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了解火灾危害，掌握预防措施，是青少年防火安全培训的重要内容。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家庭是青少年活动的主要场所，家庭防火是防火安全培训的重要内容之一。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电器设备种类繁多，包括家用电器、办公电器等。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电器设备分类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了解电器设备的正确使用方法，避免因使用不当而引发火灾。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定期对电器设备进行维护和保养，确保设备正常运行，防止因设备故障而引发火灾。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电器设备维护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正确使用电器设备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https://d.book118.com/867145050024006033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2024-09-06T08:45:57.725</cp:lastPrinted>
  <dcterms:created xsi:type="dcterms:W3CDTF">2024-09-06T00:45:57Z</dcterms:created>
  <dcterms:modified xsi:type="dcterms:W3CDTF">2024-09-06T00:45:59Z</dcterms:modified>
</cp:coreProperties>
</file>