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7A536E-147A-414D-BE63-9213D97062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BAE65-ADED-41E3-96F3-593AF909D0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6F1E2D-D9A6-4AF1-A887-D562C9113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59B805-3941-4EBA-A343-A9CB624E5B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4BC157-B3BD-488B-95FC-79B4595FA1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245683-9CB3-4063-9337-20B53BFEDC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16DF87-788A-4B1E-92A2-E47967686F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31FDE0-89C0-4B89-8BA6-CD3E3E85E4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36B9DF-42CA-4B2D-A674-D8B6B0B6FF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362A3A-9601-4CA6-8F83-835D841FBE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AA8581-C90B-4E6C-B0E6-4346C598B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714513212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《行政强制法》ppt课件</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行政强制法概述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行政强制措施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行政强制执行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行政强制法的实施与监督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《行政强制法》案例分析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行政强制法概述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368" r="313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808" r="2680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指国家制定和实施的，规范行政机关实施行政强制的程序和制度的法律规范。</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行政强制法</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指行政机关为实现法律目的，依法对公民、法人或者其他组织的财产、行为、场所等进行暂时性控制或禁止的行为。</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行政强制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行政强制法的定义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9375" r="9375"/>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规范行政机关的行政强制行为，保障公民、法人和其他组织的合法权益。</a:t>
            </a:r>
          </a:p>
        </p:txBody>
      </p:sp>
      <p:pic>
        <p:nvPicPr>
          <p:cNvPr id="5" name="Picture 5"/>
          <p:cNvPicPr>
            <a:picLocks noChangeAspect="1"/>
          </p:cNvPicPr>
          <p:nvPr/>
        </p:nvPicPr>
        <p:blipFill>
          <a:blip r:embed="rId4"/>
          <a:srcRect l="12458" r="12458"/>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明确行政强制的程序和制度，防止滥用行政强制权。</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促进依法行政，维护社会秩序和公共利益。</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行政强制法的立法目的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不适用于人民法院、法律规定的非行政机关组织在执行法律过程中实施强制执行或强制措施的行为。</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适用于涉及人身自由、生命健康、重大财产权益的现场强制措施，以及其他需要立即采取紧急措施的情形。</a:t>
            </a:r>
          </a:p>
        </p:txBody>
      </p:sp>
      <p:pic>
        <p:nvPicPr>
          <p:cNvPr id="7" name="Picture 7"/>
          <p:cNvPicPr>
            <a:picLocks noChangeAspect="1"/>
          </p:cNvPicPr>
          <p:nvPr/>
        </p:nvPicPr>
        <p:blipFill>
          <a:blip r:embed="rId2"/>
          <a:srcRect t="3414" b="3414"/>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249" b="824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674" r="4674"/>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适用于行政机关实施行政强制的行为。</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行政强制法的适用范围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行政强制措施</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明确行政强制措施的概念和分类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行政强制措施是指行政机关在行政管理活动中，依法对不履行法定义务的行政相对人实施强制手段，以保证行政决定得到有效执行的行为。根据《行政强制法》，行政强制措施包括限制公民人身自由、查封场所、设施或者财物、扣押财物、冻结存款、汇款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行政强制措施的定义与种类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7719" r="17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阐述行政强制措施的实施程序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行政强制措施应当遵循法定程序。行政机关实施行政强制措施应当遵守事先告知、听取陈述和申辩、制作现场笔录、依法作出决定等程序。同时，应当遵守合理、必要原则，尽量减少对公民、法人和其他组织的合法权益的损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行政强制措施的程序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说明行政强制措施的执行方式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行政强制措施由法律规定的行政机关实施，没有法律规定的，不得实施行政强制措施。行政机关实施行政强制措施应当遵守法定权限和程序，依法制作并送达决定书，并告知当事人依法享有的权利和救济途径。当事人应当配合行政机关实施行政强制措施，不得拒绝、阻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行政强制措施的执行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阐述对行政强制措施的监督和救济机制</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保障公民、法人和其他组织的合法权益，防止行政机关滥用行政强制权，《行政强制法》规定了严格的监督和救济机制。上级行政机关、监察机关、审计机关等有权对行政机关实施行政强制措施的情况进行监督。同时，公民、法人或者其他组织认为行政机关实施行政强制措施违法或者不当的，可以依法申请行政复议或者提起行政诉讼。</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行政强制措施的监督与救济</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行政强制执行</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行政强制执行是指行政机关或者法律、法规、规章规定的行政机关申请人民法院，对不履行行政决定的公民、法人或者其他组织，依法强制其履行义务的行为。</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行政强制执行是行政强制措施的一种，其目的是通过强制手段，使不履行行政决定的公民、法人或其他组织履行义务，以实现行政管理目的。根据《行政强制法》，行政强制执行包括以下几种：代履行、直接强制和执行罚。</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行政强制执行的定义与种类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https://d.book118.com/867145132123006033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2024-09-07T03:56:19.315</cp:lastPrinted>
  <dcterms:created xsi:type="dcterms:W3CDTF">2024-09-06T19:56:19Z</dcterms:created>
  <dcterms:modified xsi:type="dcterms:W3CDTF">2024-09-06T19:56:21Z</dcterms:modified>
</cp:coreProperties>
</file>