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3D74F-C7EA-477F-A51E-2AF8BEDE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76BEC-7677-45EC-A44D-A2796699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4A934-E353-42BE-9EAF-2C339312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8498A-147C-44A5-BB24-3436BCF2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0DD89-6889-4512-9E5B-19A75ACD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EF08C-265B-45E7-B502-13880E94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ED752-953C-46BD-8D9C-219EA851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2C1A1-CC41-45DB-B572-5BB9BF84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9FBAB-5C0D-4D4D-BEF2-DE30FF4A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CE01-BD01-4ABC-BC4A-B3EC5BDE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5F357-8447-4207-81D8-60A3CDDF3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46035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车辆安全生产隐患排查治理培训操作流程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治理措施及实施流程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通过培训，使相关人员掌握车辆安全生产隐患排查治理的基本知识和技能，提高车辆安全管理水平。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提高车辆安全生产管理水平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通过排查治理车辆安全隐患，降低交通事故的发生率，保障人民群众生命财产安全。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预防交通事故的发生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根据交通运输行业对车辆安全生产的监管要求，开展相应的培训活动，提高企业应对监管的能力。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适应行业监管要求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车辆管理人员、驾驶员、安全员等与车辆安全生产相关的从业人员。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参加培训的人员应具备一定的车辆管理或驾驶经验，对车辆安全生产有一定的了解和认识。同时，应具备一定的学习能力和安全意识，能够积极参与培训活动并按照要求完成培训任务。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根据隐患的性质和可能造成的后果，可分为重大隐患和一般隐患。重大隐患是指可能导致重大人员伤亡或财产损失的隐患，而一般隐患则指可能引发轻微事故或影响车辆正常运营的隐患。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车辆安全生产隐患是指在车辆运营过程中，可能导致事故发生的物的危险状态、人的不安全行为和管理上的缺陷。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频繁发生的事故和故障将对企业的声誉和形象造成负面影响，降低客户对企业的信任度。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车辆安全生产隐患的存在，直接增加了车辆发生事故的风险，威胁乘客和驾驶员的生命安全。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运营效率降低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隐患可能导致车辆故障频发，影响车辆的正常运营和运输效率。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隐患对车辆安全的影响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国家制定了一系列关于车辆安全生产的法律法规，如《中华人民共和国道路交通安全法》、《道路运输车辆动态监督管理办法》等，对车辆安全生产提出了明确要求。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交通运输行业也制定了相应的标准和规范，如《机动车运行安全技术条件》、《汽车维护、检测、诊断技术规范》等，用于指导车辆安全生产和隐患排查治理工作。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各运输企业应建立健全车辆安全生产管理制度和操作规程，明确各级管理人员和操作人员的职责和权限，确保车辆安全生产工作的有效实施。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每日巡查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对车辆外观、车灯、发动机等进行日常检查，确保车辆基本状况良好。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按照规定周期对车辆进行深入检查，包括底盘、刹车系统、转向系统等。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驾驶员在行驶过程中发现异常应及时报告，以便及时进行检修。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针对某一特定系统或部件进行详细检查，如刹车系统专项检查、轮胎专项检查等。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诊断设备检测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使用专业诊断设备对车辆各系统进行检测，以发现潜在故障。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邀请行业专家对车辆进行评估，提供专业意见和建议。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重点检查空调系统、雨刮器等，确保夏季高温多雨天气下的行车安全。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加强冷却系统、轮胎的检查和保养，防止高温引发故障。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重点检查暖风系统、防滑链等，确保在寒冷天气下的正常行驶。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检查发动机、刹车系统等，确保冬季行车安全。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某公司车辆因未及时更换磨损严重的轮胎，导致在高速行驶时爆胎，造成交通事故。通过案例分析，强调轮胎专项检查的重要性。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某运输公司车辆在冬季因未及时更换防冻液，导致发动机冻裂，造成严重经济损失。通过案例分析，提醒加强季节性排查的必要性。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某公交公司定期开展驾驶员安全培训，并在车辆上安装监控设备，成功避免了多起因驾驶员操作不当引发的交通事故。通过案例分析，强调驾驶员报告和监控设备在隐患排查中的作用。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治理措施及实施流程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https://d.book118.com/867146035101006036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2024-09-11T11:37:17.838</cp:lastPrinted>
  <dcterms:created xsi:type="dcterms:W3CDTF">2024-09-11T03:37:17Z</dcterms:created>
  <dcterms:modified xsi:type="dcterms:W3CDTF">2024-09-11T03:37:19Z</dcterms:modified>
</cp:coreProperties>
</file>